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2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2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24.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2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26.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27.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28.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29.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91" r:id="rId5"/>
    <p:sldMasterId id="2147484004" r:id="rId6"/>
    <p:sldMasterId id="2147484017" r:id="rId7"/>
    <p:sldMasterId id="2147484030" r:id="rId8"/>
    <p:sldMasterId id="2147484043" r:id="rId9"/>
    <p:sldMasterId id="2147484396" r:id="rId10"/>
    <p:sldMasterId id="2147484418" r:id="rId11"/>
    <p:sldMasterId id="2147484435" r:id="rId12"/>
    <p:sldMasterId id="2147484452" r:id="rId13"/>
    <p:sldMasterId id="2147484469" r:id="rId14"/>
    <p:sldMasterId id="2147484486" r:id="rId15"/>
    <p:sldMasterId id="2147484503" r:id="rId16"/>
    <p:sldMasterId id="2147484520" r:id="rId17"/>
    <p:sldMasterId id="2147484537" r:id="rId18"/>
    <p:sldMasterId id="2147484554" r:id="rId19"/>
    <p:sldMasterId id="2147484571" r:id="rId20"/>
    <p:sldMasterId id="2147484588" r:id="rId21"/>
    <p:sldMasterId id="2147484605" r:id="rId22"/>
    <p:sldMasterId id="2147484622" r:id="rId23"/>
    <p:sldMasterId id="2147484639" r:id="rId24"/>
    <p:sldMasterId id="2147484656" r:id="rId25"/>
    <p:sldMasterId id="2147484673" r:id="rId26"/>
    <p:sldMasterId id="2147484690" r:id="rId27"/>
    <p:sldMasterId id="2147484707" r:id="rId28"/>
    <p:sldMasterId id="2147484725" r:id="rId29"/>
    <p:sldMasterId id="2147484743" r:id="rId30"/>
    <p:sldMasterId id="2147484761" r:id="rId31"/>
    <p:sldMasterId id="2147484779" r:id="rId32"/>
    <p:sldMasterId id="2147484797" r:id="rId33"/>
    <p:sldMasterId id="2147484815" r:id="rId34"/>
  </p:sldMasterIdLst>
  <p:notesMasterIdLst>
    <p:notesMasterId r:id="rId84"/>
  </p:notesMasterIdLst>
  <p:handoutMasterIdLst>
    <p:handoutMasterId r:id="rId85"/>
  </p:handoutMasterIdLst>
  <p:sldIdLst>
    <p:sldId id="342" r:id="rId35"/>
    <p:sldId id="344" r:id="rId36"/>
    <p:sldId id="345" r:id="rId37"/>
    <p:sldId id="349" r:id="rId38"/>
    <p:sldId id="286" r:id="rId39"/>
    <p:sldId id="291" r:id="rId40"/>
    <p:sldId id="333" r:id="rId41"/>
    <p:sldId id="337" r:id="rId42"/>
    <p:sldId id="339" r:id="rId43"/>
    <p:sldId id="340" r:id="rId44"/>
    <p:sldId id="324" r:id="rId45"/>
    <p:sldId id="325" r:id="rId46"/>
    <p:sldId id="326" r:id="rId47"/>
    <p:sldId id="327" r:id="rId48"/>
    <p:sldId id="332" r:id="rId49"/>
    <p:sldId id="335" r:id="rId50"/>
    <p:sldId id="310" r:id="rId51"/>
    <p:sldId id="347" r:id="rId52"/>
    <p:sldId id="348" r:id="rId53"/>
    <p:sldId id="350" r:id="rId54"/>
    <p:sldId id="351" r:id="rId55"/>
    <p:sldId id="352" r:id="rId56"/>
    <p:sldId id="353" r:id="rId57"/>
    <p:sldId id="354" r:id="rId58"/>
    <p:sldId id="355" r:id="rId59"/>
    <p:sldId id="356" r:id="rId60"/>
    <p:sldId id="357" r:id="rId61"/>
    <p:sldId id="358" r:id="rId62"/>
    <p:sldId id="359" r:id="rId63"/>
    <p:sldId id="360" r:id="rId64"/>
    <p:sldId id="361" r:id="rId65"/>
    <p:sldId id="362" r:id="rId66"/>
    <p:sldId id="363" r:id="rId67"/>
    <p:sldId id="364" r:id="rId68"/>
    <p:sldId id="365" r:id="rId69"/>
    <p:sldId id="366" r:id="rId70"/>
    <p:sldId id="367" r:id="rId71"/>
    <p:sldId id="368" r:id="rId72"/>
    <p:sldId id="379" r:id="rId73"/>
    <p:sldId id="369" r:id="rId74"/>
    <p:sldId id="370" r:id="rId75"/>
    <p:sldId id="371" r:id="rId76"/>
    <p:sldId id="372" r:id="rId77"/>
    <p:sldId id="373" r:id="rId78"/>
    <p:sldId id="374" r:id="rId79"/>
    <p:sldId id="375" r:id="rId80"/>
    <p:sldId id="376" r:id="rId81"/>
    <p:sldId id="377" r:id="rId82"/>
    <p:sldId id="378" r:id="rId8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F17"/>
    <a:srgbClr val="A92B31"/>
    <a:srgbClr val="F15922"/>
    <a:srgbClr val="5C2E91"/>
    <a:srgbClr val="C6168D"/>
    <a:srgbClr val="0060AF"/>
    <a:srgbClr val="DD582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54" autoAdjust="0"/>
  </p:normalViewPr>
  <p:slideViewPr>
    <p:cSldViewPr snapToGrid="0">
      <p:cViewPr varScale="1">
        <p:scale>
          <a:sx n="108" d="100"/>
          <a:sy n="108" d="100"/>
        </p:scale>
        <p:origin x="12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Master" Target="slideMasters/slideMaster22.xml"/><Relationship Id="rId39" Type="http://schemas.openxmlformats.org/officeDocument/2006/relationships/slide" Target="slides/slide5.xml"/><Relationship Id="rId21" Type="http://schemas.openxmlformats.org/officeDocument/2006/relationships/slideMaster" Target="slideMasters/slideMaster17.xml"/><Relationship Id="rId34" Type="http://schemas.openxmlformats.org/officeDocument/2006/relationships/slideMaster" Target="slideMasters/slideMaster30.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slide" Target="slides/slide21.xml"/><Relationship Id="rId63" Type="http://schemas.openxmlformats.org/officeDocument/2006/relationships/slide" Target="slides/slide29.xml"/><Relationship Id="rId68" Type="http://schemas.openxmlformats.org/officeDocument/2006/relationships/slide" Target="slides/slide34.xml"/><Relationship Id="rId76" Type="http://schemas.openxmlformats.org/officeDocument/2006/relationships/slide" Target="slides/slide42.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Master" Target="slideMasters/slideMaster2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Master" Target="slideMasters/slideMaster28.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slide" Target="slides/slide24.xml"/><Relationship Id="rId66" Type="http://schemas.openxmlformats.org/officeDocument/2006/relationships/slide" Target="slides/slide32.xml"/><Relationship Id="rId74" Type="http://schemas.openxmlformats.org/officeDocument/2006/relationships/slide" Target="slides/slide40.xml"/><Relationship Id="rId79" Type="http://schemas.openxmlformats.org/officeDocument/2006/relationships/slide" Target="slides/slide45.xml"/><Relationship Id="rId87"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5.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Master" Target="slideMasters/slideMaster26.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64" Type="http://schemas.openxmlformats.org/officeDocument/2006/relationships/slide" Target="slides/slide30.xml"/><Relationship Id="rId69" Type="http://schemas.openxmlformats.org/officeDocument/2006/relationships/slide" Target="slides/slide35.xml"/><Relationship Id="rId77" Type="http://schemas.openxmlformats.org/officeDocument/2006/relationships/slide" Target="slides/slide43.xml"/><Relationship Id="rId8" Type="http://schemas.openxmlformats.org/officeDocument/2006/relationships/slideMaster" Target="slideMasters/slideMaster4.xml"/><Relationship Id="rId51" Type="http://schemas.openxmlformats.org/officeDocument/2006/relationships/slide" Target="slides/slide17.xml"/><Relationship Id="rId72" Type="http://schemas.openxmlformats.org/officeDocument/2006/relationships/slide" Target="slides/slide38.xml"/><Relationship Id="rId80" Type="http://schemas.openxmlformats.org/officeDocument/2006/relationships/slide" Target="slides/slide4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Master" Target="slideMasters/slideMaster29.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20" Type="http://schemas.openxmlformats.org/officeDocument/2006/relationships/slideMaster" Target="slideMasters/slideMaster16.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slide" Target="slides/slide4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 Type="http://schemas.openxmlformats.org/officeDocument/2006/relationships/slideMaster" Target="slideMasters/slideMaster6.xml"/><Relationship Id="rId31" Type="http://schemas.openxmlformats.org/officeDocument/2006/relationships/slideMaster" Target="slideMasters/slideMaster27.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457326F-41DE-44B3-A8F0-3E66C1E27B01}" type="datetimeFigureOut">
              <a:rPr lang="en-US" smtClean="0"/>
              <a:t>5/4/2018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65A1558-F39E-42FD-96D1-BA83C9EACF79}" type="slidenum">
              <a:rPr lang="en-US" smtClean="0"/>
              <a:t>‹#›</a:t>
            </a:fld>
            <a:endParaRPr lang="en-US"/>
          </a:p>
        </p:txBody>
      </p:sp>
    </p:spTree>
    <p:extLst>
      <p:ext uri="{BB962C8B-B14F-4D97-AF65-F5344CB8AC3E}">
        <p14:creationId xmlns:p14="http://schemas.microsoft.com/office/powerpoint/2010/main" val="1547611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eaLnBrk="0" hangingPunct="0">
              <a:defRPr sz="1200">
                <a:latin typeface="Verdana" pitchFamily="64" charset="0"/>
                <a:ea typeface="ＭＳ Ｐゴシック" pitchFamily="64" charset="-128"/>
                <a:cs typeface="ＭＳ Ｐゴシック" pitchFamily="64" charset="-128"/>
              </a:defRPr>
            </a:lvl1pPr>
          </a:lstStyle>
          <a:p>
            <a:pPr>
              <a:defRPr/>
            </a:pPr>
            <a:endParaRPr lang="en-US"/>
          </a:p>
        </p:txBody>
      </p:sp>
      <p:sp>
        <p:nvSpPr>
          <p:cNvPr id="4099"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latin typeface="Verdana" pitchFamily="64" charset="0"/>
                <a:ea typeface="ＭＳ Ｐゴシック" pitchFamily="64" charset="-128"/>
                <a:cs typeface="ＭＳ Ｐゴシック" pitchFamily="64" charset="-128"/>
              </a:defRPr>
            </a:lvl1pPr>
          </a:lstStyle>
          <a:p>
            <a:pPr>
              <a:defRPr/>
            </a:pPr>
            <a:endParaRPr lang="en-US"/>
          </a:p>
        </p:txBody>
      </p:sp>
      <p:sp>
        <p:nvSpPr>
          <p:cNvPr id="880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eaLnBrk="0" hangingPunct="0">
              <a:defRPr sz="1200">
                <a:latin typeface="Verdana" pitchFamily="64" charset="0"/>
                <a:ea typeface="ＭＳ Ｐゴシック" pitchFamily="64" charset="-128"/>
                <a:cs typeface="ＭＳ Ｐゴシック" pitchFamily="64" charset="-128"/>
              </a:defRPr>
            </a:lvl1pPr>
          </a:lstStyle>
          <a:p>
            <a:pPr>
              <a:defRPr/>
            </a:pPr>
            <a:endParaRPr lang="en-US"/>
          </a:p>
        </p:txBody>
      </p:sp>
      <p:sp>
        <p:nvSpPr>
          <p:cNvPr id="410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smtClean="0"/>
            </a:lvl1pPr>
          </a:lstStyle>
          <a:p>
            <a:pPr>
              <a:defRPr/>
            </a:pPr>
            <a:fld id="{633D159C-91E1-4020-92FA-8941E871236A}" type="slidenum">
              <a:rPr lang="en-US" altLang="en-US"/>
              <a:pPr>
                <a:defRPr/>
              </a:pPr>
              <a:t>‹#›</a:t>
            </a:fld>
            <a:endParaRPr lang="en-US" altLang="en-US"/>
          </a:p>
        </p:txBody>
      </p:sp>
    </p:spTree>
    <p:extLst>
      <p:ext uri="{BB962C8B-B14F-4D97-AF65-F5344CB8AC3E}">
        <p14:creationId xmlns:p14="http://schemas.microsoft.com/office/powerpoint/2010/main" val="1357591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190370-3B2F-446B-9ECA-AD9C55F0EC97}" type="slidenum">
              <a:rPr lang="en-US" altLang="en-US" smtClean="0"/>
              <a:pPr>
                <a:defRPr/>
              </a:pPr>
              <a:t>7</a:t>
            </a:fld>
            <a:endParaRPr lang="en-US" altLang="en-US"/>
          </a:p>
        </p:txBody>
      </p:sp>
    </p:spTree>
    <p:extLst>
      <p:ext uri="{BB962C8B-B14F-4D97-AF65-F5344CB8AC3E}">
        <p14:creationId xmlns:p14="http://schemas.microsoft.com/office/powerpoint/2010/main" val="1496820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190370-3B2F-446B-9ECA-AD9C55F0EC97}" type="slidenum">
              <a:rPr lang="en-US" altLang="en-US" smtClean="0"/>
              <a:pPr>
                <a:defRPr/>
              </a:pPr>
              <a:t>8</a:t>
            </a:fld>
            <a:endParaRPr lang="en-US" altLang="en-US"/>
          </a:p>
        </p:txBody>
      </p:sp>
    </p:spTree>
    <p:extLst>
      <p:ext uri="{BB962C8B-B14F-4D97-AF65-F5344CB8AC3E}">
        <p14:creationId xmlns:p14="http://schemas.microsoft.com/office/powerpoint/2010/main" val="425834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190370-3B2F-446B-9ECA-AD9C55F0EC97}" type="slidenum">
              <a:rPr lang="en-US" altLang="en-US" smtClean="0"/>
              <a:pPr>
                <a:defRPr/>
              </a:pPr>
              <a:t>9</a:t>
            </a:fld>
            <a:endParaRPr lang="en-US" altLang="en-US"/>
          </a:p>
        </p:txBody>
      </p:sp>
    </p:spTree>
    <p:extLst>
      <p:ext uri="{BB962C8B-B14F-4D97-AF65-F5344CB8AC3E}">
        <p14:creationId xmlns:p14="http://schemas.microsoft.com/office/powerpoint/2010/main" val="171529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190370-3B2F-446B-9ECA-AD9C55F0EC97}" type="slidenum">
              <a:rPr lang="en-US" altLang="en-US" smtClean="0"/>
              <a:pPr>
                <a:defRPr/>
              </a:pPr>
              <a:t>10</a:t>
            </a:fld>
            <a:endParaRPr lang="en-US" altLang="en-US"/>
          </a:p>
        </p:txBody>
      </p:sp>
    </p:spTree>
    <p:extLst>
      <p:ext uri="{BB962C8B-B14F-4D97-AF65-F5344CB8AC3E}">
        <p14:creationId xmlns:p14="http://schemas.microsoft.com/office/powerpoint/2010/main" val="344975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190370-3B2F-446B-9ECA-AD9C55F0EC97}" type="slidenum">
              <a:rPr lang="en-US" altLang="en-US" smtClean="0"/>
              <a:pPr>
                <a:defRPr/>
              </a:pPr>
              <a:t>16</a:t>
            </a:fld>
            <a:endParaRPr lang="en-US" altLang="en-US"/>
          </a:p>
        </p:txBody>
      </p:sp>
    </p:spTree>
    <p:extLst>
      <p:ext uri="{BB962C8B-B14F-4D97-AF65-F5344CB8AC3E}">
        <p14:creationId xmlns:p14="http://schemas.microsoft.com/office/powerpoint/2010/main" val="38771104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6.xml"/><Relationship Id="rId1" Type="http://schemas.openxmlformats.org/officeDocument/2006/relationships/themeOverride" Target="../theme/themeOverride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6.xml"/><Relationship Id="rId1" Type="http://schemas.openxmlformats.org/officeDocument/2006/relationships/themeOverride" Target="../theme/themeOverride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6.xml"/><Relationship Id="rId1" Type="http://schemas.openxmlformats.org/officeDocument/2006/relationships/themeOverride" Target="../theme/themeOverride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6.xml"/><Relationship Id="rId1" Type="http://schemas.openxmlformats.org/officeDocument/2006/relationships/themeOverride" Target="../theme/themeOverride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6.xml"/><Relationship Id="rId1" Type="http://schemas.openxmlformats.org/officeDocument/2006/relationships/themeOverride" Target="../theme/themeOverride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6.xml"/><Relationship Id="rId1" Type="http://schemas.openxmlformats.org/officeDocument/2006/relationships/themeOverride" Target="../theme/themeOverride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6.xml"/><Relationship Id="rId1" Type="http://schemas.openxmlformats.org/officeDocument/2006/relationships/themeOverride" Target="../theme/themeOverride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6.xml"/><Relationship Id="rId1" Type="http://schemas.openxmlformats.org/officeDocument/2006/relationships/themeOverride" Target="../theme/themeOverride1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6.xml"/><Relationship Id="rId1" Type="http://schemas.openxmlformats.org/officeDocument/2006/relationships/themeOverride" Target="../theme/themeOverride1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6.xml"/><Relationship Id="rId1" Type="http://schemas.openxmlformats.org/officeDocument/2006/relationships/themeOverride" Target="../theme/themeOverride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2725" y="1068388"/>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smtClean="0"/>
              <a:t>Click to edit Master subtitle style</a:t>
            </a:r>
            <a:endParaRPr lang="en-US" dirty="0"/>
          </a:p>
        </p:txBody>
      </p:sp>
      <p:sp>
        <p:nvSpPr>
          <p:cNvPr id="14"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675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BD49F419-302C-4A7D-AFD2-084E5A9C3FEA}"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9752454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rgbClr val="FFCE34"/>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 name="Rectangle 6"/>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8" name="Rectangle 7"/>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9" name="Rectangle 8"/>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4"/>
          <p:cNvSpPr>
            <a:spLocks noGrp="1"/>
          </p:cNvSpPr>
          <p:nvPr>
            <p:ph type="dt" sz="half" idx="10"/>
          </p:nvPr>
        </p:nvSpPr>
        <p:spPr>
          <a:xfrm>
            <a:off x="685800" y="6500813"/>
            <a:ext cx="2895600" cy="328612"/>
          </a:xfrm>
          <a:prstGeom prst="rect">
            <a:avLst/>
          </a:prstGeom>
        </p:spPr>
        <p:txBody>
          <a:bodyPr/>
          <a:lstStyle>
            <a:lvl1pPr fontAlgn="auto">
              <a:spcBef>
                <a:spcPts val="0"/>
              </a:spcBef>
              <a:spcAft>
                <a:spcPts val="0"/>
              </a:spcAft>
              <a:defRPr sz="1400">
                <a:latin typeface="+mn-lt"/>
                <a:ea typeface="+mn-ea"/>
                <a:cs typeface="+mn-cs"/>
              </a:defRPr>
            </a:lvl1pPr>
          </a:lstStyle>
          <a:p>
            <a:pPr eaLnBrk="1" hangingPunct="1">
              <a:defRPr/>
            </a:pPr>
            <a:endParaRPr lang="en-US" dirty="0">
              <a:solidFill>
                <a:prstClr val="black"/>
              </a:solidFill>
            </a:endParaRPr>
          </a:p>
        </p:txBody>
      </p:sp>
      <p:sp>
        <p:nvSpPr>
          <p:cNvPr id="11" name="Slide Number Placeholder 6"/>
          <p:cNvSpPr>
            <a:spLocks noGrp="1"/>
          </p:cNvSpPr>
          <p:nvPr>
            <p:ph type="sldNum" sz="quarter" idx="11"/>
          </p:nvPr>
        </p:nvSpPr>
        <p:spPr>
          <a:xfrm>
            <a:off x="7620000" y="6529388"/>
            <a:ext cx="10668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pPr eaLnBrk="1" hangingPunct="1"/>
            <a:fld id="{952CF223-E09A-43C2-8882-D60EDA14DC1D}" type="slidenum">
              <a:rPr lang="en-US" altLang="en-US">
                <a:solidFill>
                  <a:prstClr val="black"/>
                </a:solidFill>
                <a:latin typeface="Arial" pitchFamily="34" charset="0"/>
              </a:rPr>
              <a:pPr eaLnBrk="1" hangingPunct="1"/>
              <a:t>‹#›</a:t>
            </a:fld>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12595395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Rectangle 4"/>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 name="Rectangle 5"/>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 name="Rectangle 6"/>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8" name="Rectangle 7"/>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a:xfrm>
            <a:off x="457200" y="792480"/>
            <a:ext cx="2142680" cy="1264920"/>
          </a:xfrm>
        </p:spPr>
        <p:txBody>
          <a:bodyPr anchor="t" anchorCtr="0"/>
          <a:lstStyle>
            <a:lvl1pPr algn="l">
              <a:defRPr sz="2400" b="0"/>
            </a:lvl1pPr>
          </a:lstStyle>
          <a:p>
            <a:r>
              <a:rPr lang="en-US"/>
              <a:t>Click to edit Master title style</a:t>
            </a:r>
            <a:endParaRPr lang="en-US" dirty="0"/>
          </a:p>
        </p:txBody>
      </p:sp>
      <p:sp>
        <p:nvSpPr>
          <p:cNvPr id="4" name="Text Placeholder 3"/>
          <p:cNvSpPr>
            <a:spLocks noGrp="1"/>
          </p:cNvSpPr>
          <p:nvPr>
            <p:ph type="body" sz="half" idx="2"/>
          </p:nvPr>
        </p:nvSpPr>
        <p:spPr>
          <a:xfrm>
            <a:off x="457200" y="2133600"/>
            <a:ext cx="2139696" cy="40832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2"/>
          <p:cNvSpPr>
            <a:spLocks noGrp="1"/>
          </p:cNvSpPr>
          <p:nvPr>
            <p:ph type="pic" idx="1"/>
          </p:nvPr>
        </p:nvSpPr>
        <p:spPr>
          <a:xfrm>
            <a:off x="2764055" y="792480"/>
            <a:ext cx="5922745" cy="5424333"/>
          </a:xfrm>
          <a:noFill/>
          <a:ln w="76200">
            <a:noFill/>
            <a:miter lim="800000"/>
          </a:ln>
          <a:effectLst/>
        </p:spPr>
        <p:txBody>
          <a:bodyPr rtlCol="0">
            <a:normAutofit/>
          </a:bodyPr>
          <a:lstStyle>
            <a:lvl1pPr marL="0" indent="0">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Date Placeholder 4"/>
          <p:cNvSpPr>
            <a:spLocks noGrp="1"/>
          </p:cNvSpPr>
          <p:nvPr>
            <p:ph type="dt" sz="half" idx="10"/>
          </p:nvPr>
        </p:nvSpPr>
        <p:spPr>
          <a:xfrm>
            <a:off x="685800" y="6500813"/>
            <a:ext cx="2895600" cy="328612"/>
          </a:xfrm>
          <a:prstGeom prst="rect">
            <a:avLst/>
          </a:prstGeom>
        </p:spPr>
        <p:txBody>
          <a:bodyPr/>
          <a:lstStyle>
            <a:lvl1pPr fontAlgn="auto">
              <a:spcBef>
                <a:spcPts val="0"/>
              </a:spcBef>
              <a:spcAft>
                <a:spcPts val="0"/>
              </a:spcAft>
              <a:defRPr sz="1400">
                <a:latin typeface="+mn-lt"/>
                <a:ea typeface="+mn-ea"/>
                <a:cs typeface="+mn-cs"/>
              </a:defRPr>
            </a:lvl1pPr>
          </a:lstStyle>
          <a:p>
            <a:pPr eaLnBrk="1" hangingPunct="1">
              <a:defRPr/>
            </a:pPr>
            <a:endParaRPr lang="en-US" dirty="0">
              <a:solidFill>
                <a:prstClr val="black"/>
              </a:solidFill>
            </a:endParaRPr>
          </a:p>
        </p:txBody>
      </p:sp>
      <p:sp>
        <p:nvSpPr>
          <p:cNvPr id="10" name="Slide Number Placeholder 6"/>
          <p:cNvSpPr>
            <a:spLocks noGrp="1"/>
          </p:cNvSpPr>
          <p:nvPr>
            <p:ph type="sldNum" sz="quarter" idx="11"/>
          </p:nvPr>
        </p:nvSpPr>
        <p:spPr>
          <a:xfrm>
            <a:off x="7620000" y="6529388"/>
            <a:ext cx="10668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pPr eaLnBrk="1" hangingPunct="1"/>
            <a:fld id="{84B16595-CCCD-4106-830A-54F91E185DF6}" type="slidenum">
              <a:rPr lang="en-US" altLang="en-US">
                <a:solidFill>
                  <a:prstClr val="black"/>
                </a:solidFill>
                <a:latin typeface="Arial" pitchFamily="34" charset="0"/>
              </a:rPr>
              <a:pPr eaLnBrk="1" hangingPunct="1"/>
              <a:t>‹#›</a:t>
            </a:fld>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41493467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34081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90682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03837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6186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46879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03772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65928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229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E069A8AF-C22B-4533-ADFC-30A569D54322}"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7891612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01303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0192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21978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2261479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04546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0773686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0913833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1487220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99084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1143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5A83C0D-0DBC-465E-9C1F-F0A8259C700D}"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4132285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7715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53041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28684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55405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15974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8810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54034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43064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27779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1972131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6DFD301C-88E7-4A59-BDCC-6D2CA1259C91}"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7684004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732022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5689696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1717552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41021294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60714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20788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68516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24173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6977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0104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2725" y="1068388"/>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smtClean="0"/>
              <a:t>Click to edit Master subtitle style</a:t>
            </a:r>
            <a:endParaRPr lang="en-US" dirty="0"/>
          </a:p>
        </p:txBody>
      </p:sp>
      <p:sp>
        <p:nvSpPr>
          <p:cNvPr id="14"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30399254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13954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48650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36337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67992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01108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4880793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8846969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5654948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755345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8458445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5900" y="1068388"/>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38"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smtClean="0"/>
              <a:t>Click to edit Master subtitle style</a:t>
            </a:r>
            <a:endParaRPr lang="en-US" dirty="0"/>
          </a:p>
        </p:txBody>
      </p:sp>
      <p:sp>
        <p:nvSpPr>
          <p:cNvPr id="14"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21177728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97301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57370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22486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05315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7979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5109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5924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57056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8810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9553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8388"/>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smtClean="0"/>
              <a:t>Click to edit Master subtitle style</a:t>
            </a:r>
            <a:endParaRPr lang="en-US" dirty="0"/>
          </a:p>
        </p:txBody>
      </p:sp>
      <p:sp>
        <p:nvSpPr>
          <p:cNvPr id="14"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15916388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90124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1835294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661620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9575992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4329500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2814939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22299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40982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86368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8360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225" y="466725"/>
            <a:ext cx="13731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2"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8176417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30412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8809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19945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58277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65241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34671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97778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8039301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261218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0794557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mtClean="0"/>
            </a:lvl1pPr>
          </a:lstStyle>
          <a:p>
            <a:pPr>
              <a:defRPr/>
            </a:pPr>
            <a:fld id="{4ACB9588-EEAE-4E4F-BDB1-D51A798E46E6}"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9370321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9318694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2819500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97077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2212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05166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05027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40291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73420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3369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1480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D58E80AE-60E9-4D19-8DD3-3362D8E03B39}"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solidFill>
                  <a:schemeClr val="bg1"/>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783838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53628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16167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41403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9214415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4005677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9005300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4330992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6667421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90134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56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AF8CC055-BA59-4ACA-8699-DC62199EC9B5}"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827129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98380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28387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00135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54708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03862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71165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59562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72256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45800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93871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5681872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2"/>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466725"/>
            <a:ext cx="13763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2608" y="2756154"/>
            <a:ext cx="8732520" cy="949071"/>
          </a:xfrm>
        </p:spPr>
        <p:txBody>
          <a:bodyPr/>
          <a:lstStyle>
            <a:lvl1pPr algn="l">
              <a:lnSpc>
                <a:spcPct val="80000"/>
              </a:lnSpc>
              <a:defRPr sz="6400" b="1" cap="all">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643148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703005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8346975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6273238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8735369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86253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71905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06576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26115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08438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5562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6317DD84-9912-4218-BE76-E965BDAE1EFA}"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8218295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51197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0482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05554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43864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0650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3064119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131602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4906709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5614692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5474701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1DFC27EA-1712-4420-A0BD-2EBA5456F8C4}" type="slidenum">
              <a:rPr lang="en-US" altLang="en-US"/>
              <a:pPr>
                <a:defRPr/>
              </a:pPr>
              <a:t>‹#›</a:t>
            </a:fld>
            <a:endParaRPr lang="en-US" altLang="en-US"/>
          </a:p>
        </p:txBody>
      </p:sp>
      <p:sp>
        <p:nvSpPr>
          <p:cNvPr id="8" name="Footer Placeholder 7"/>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9065320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72549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41283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13698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91646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03444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16539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35102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45185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42027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1777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2CF6A8CC-3A6C-46AB-BECD-47A2F28640D3}" type="slidenum">
              <a:rPr lang="en-US" altLang="en-US"/>
              <a:pPr>
                <a:defRPr/>
              </a:pPr>
              <a:t>‹#›</a:t>
            </a:fld>
            <a:endParaRPr lang="en-US" altLang="en-US"/>
          </a:p>
        </p:txBody>
      </p:sp>
      <p:sp>
        <p:nvSpPr>
          <p:cNvPr id="4" name="Footer Placeholder 3"/>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85620304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48549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40674980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572066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2365448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8709960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5238942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26405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08783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55731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3899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41E2D900-0F10-4482-8970-B80CECC2209E}" type="slidenum">
              <a:rPr lang="en-US" altLang="en-US"/>
              <a:pPr>
                <a:defRPr/>
              </a:pPr>
              <a:t>‹#›</a:t>
            </a:fld>
            <a:endParaRPr lang="en-US" altLang="en-US"/>
          </a:p>
        </p:txBody>
      </p:sp>
      <p:sp>
        <p:nvSpPr>
          <p:cNvPr id="3" name="Footer Placeholder 2"/>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9589653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42277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84155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54044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61211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44406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1690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38471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8172361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742667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42258105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56A2C6E-1C26-4022-943D-07E730999CEA}"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0315537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7246576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763566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519078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76477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30223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08997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1411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18330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586433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4270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CB34ABEE-0F0D-487E-BB7E-D0455B2D47C4}"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62724728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44148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70575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785408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6759109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498624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3879156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6244002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8606754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451291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0596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DB50BF55-D212-4B70-95C0-1BAF44E0CC89}"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23121759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05463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51859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87295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385621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601172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37692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10343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24330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940583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8759036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ECC75AAD-5937-464C-A118-FECFEFC5A09B}"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00594868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6659725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8002444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1689561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3221113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74009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848753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8945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46174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01508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704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D2AB1101-0B19-4F99-BC9F-ED42A6D048A0}"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solidFill>
                  <a:schemeClr val="bg1"/>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4083631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225" y="466725"/>
            <a:ext cx="13731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2"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27917736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99214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241361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4627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63502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89361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9137368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273006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2147966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3855541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1412390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225" y="466725"/>
            <a:ext cx="13731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2"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10953539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630364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0598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501221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367716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43981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07406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287751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97770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12362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340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225" y="466725"/>
            <a:ext cx="13731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2"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39223339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09154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1994512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445270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0854802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6396431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883089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23203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801861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54825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5833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0"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389526690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386032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87907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12565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672527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05765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02828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88510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42900806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57789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5384994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D366940B-940C-4D4C-8FCA-1654C195CA81}"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9095107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2436425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219344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4241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675880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98756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12928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99546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164140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737863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2066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rgbClr val="9227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E7A6F6AE-53BC-4647-9925-945DC4BD4C92}"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solidFill>
                  <a:schemeClr val="bg1"/>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92352873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624882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519359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559270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42758885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1858024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6769128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6362555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24213358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1186484"/>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05"/>
            <a:ext cx="6509936"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67"/>
            <a:ext cx="6505070"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5/4/2018</a:t>
            </a:fld>
            <a:endParaRPr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72249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803186"/>
            <a:ext cx="4711405"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6004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9227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661258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1186484"/>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3846851"/>
            <a:ext cx="4117667"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05527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2339670"/>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803188"/>
            <a:ext cx="4702193"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3672162"/>
            <a:ext cx="4704017"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92474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2363916"/>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488986"/>
            <a:ext cx="4698263"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8" name="Footer Placeholder 7"/>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891290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77791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583922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802809"/>
            <a:ext cx="4706276"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469879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698332"/>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2360255"/>
            <a:ext cx="4332485"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3545012"/>
            <a:ext cx="4332485"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603505" y="6227064"/>
            <a:ext cx="44566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4371283"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344451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49926"/>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794719"/>
            <a:ext cx="4706276"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631154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798445"/>
            <a:ext cx="4701467"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48A87A34-81AB-432B-8DAE-1953F412C126}" type="datetimeFigureOut">
              <a:rPr lang="en-US" dirty="0">
                <a:solidFill>
                  <a:prstClr val="black">
                    <a:tint val="75000"/>
                  </a:prstClr>
                </a:solidFill>
              </a:rPr>
              <a:pPr/>
              <a:t>5/4/2018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3504" y="6227064"/>
            <a:ext cx="7941564"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852410" y="320040"/>
            <a:ext cx="6858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43841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15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315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7"/>
            <a:ext cx="677751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prstClr val="white"/>
                </a:solidFill>
                <a:latin typeface="Source Sans Pro" charset="0"/>
                <a:ea typeface="Source Sans Pro" charset="0"/>
                <a:cs typeface="Source Sans Pro" charset="0"/>
              </a:rPr>
              <a:t>SPRING LAKE PARK SCHOOLS</a:t>
            </a:r>
            <a:r>
              <a:rPr lang="en-US" sz="1050" i="1" dirty="0">
                <a:solidFill>
                  <a:prstClr val="white"/>
                </a:solidFill>
                <a:latin typeface="Source Sans Pro" charset="0"/>
                <a:ea typeface="Source Sans Pro" charset="0"/>
                <a:cs typeface="Source Sans Pro" charset="0"/>
              </a:rPr>
              <a:t>  </a:t>
            </a:r>
          </a:p>
        </p:txBody>
      </p:sp>
      <p:cxnSp>
        <p:nvCxnSpPr>
          <p:cNvPr id="30" name="Straight Connector 29"/>
          <p:cNvCxnSpPr/>
          <p:nvPr userDrawn="1"/>
        </p:nvCxnSpPr>
        <p:spPr>
          <a:xfrm>
            <a:off x="597663"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5"/>
            <a:ext cx="1098870" cy="740827"/>
          </a:xfrm>
          <a:prstGeom prst="rect">
            <a:avLst/>
          </a:prstGeom>
        </p:spPr>
      </p:pic>
      <p:sp>
        <p:nvSpPr>
          <p:cNvPr id="38" name="Rectangle 37"/>
          <p:cNvSpPr/>
          <p:nvPr userDrawn="1"/>
        </p:nvSpPr>
        <p:spPr>
          <a:xfrm>
            <a:off x="208594" y="1256928"/>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16"/>
          <p:cNvSpPr>
            <a:spLocks noGrp="1"/>
          </p:cNvSpPr>
          <p:nvPr>
            <p:ph type="body" sz="quarter" idx="14"/>
          </p:nvPr>
        </p:nvSpPr>
        <p:spPr>
          <a:xfrm>
            <a:off x="285136" y="1975104"/>
            <a:ext cx="4143325" cy="3808428"/>
          </a:xfrm>
        </p:spPr>
        <p:txBody>
          <a:bodyPr>
            <a:norm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200">
                <a:solidFill>
                  <a:schemeClr val="bg1"/>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436156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rgbClr val="92278F"/>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466725"/>
            <a:ext cx="13763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2608" y="2756154"/>
            <a:ext cx="8732520" cy="949071"/>
          </a:xfrm>
        </p:spPr>
        <p:txBody>
          <a:bodyPr/>
          <a:lstStyle>
            <a:lvl1pPr algn="l">
              <a:lnSpc>
                <a:spcPct val="80000"/>
              </a:lnSpc>
              <a:defRPr sz="6400" b="1" cap="all">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6509346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18" name="Rectangle 1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0" name="Round Diagonal Corner Rectangle 9"/>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9"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27"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2700" b="1" i="1"/>
            </a:lvl1pPr>
          </a:lstStyle>
          <a:p>
            <a:pPr lvl="0"/>
            <a:r>
              <a:rPr lang="en-US" dirty="0"/>
              <a:t>Title</a:t>
            </a:r>
          </a:p>
        </p:txBody>
      </p:sp>
      <p:sp>
        <p:nvSpPr>
          <p:cNvPr id="28" name="Text Placeholder 2"/>
          <p:cNvSpPr>
            <a:spLocks noGrp="1"/>
          </p:cNvSpPr>
          <p:nvPr>
            <p:ph type="body" sz="quarter" idx="16" hasCustomPrompt="1"/>
          </p:nvPr>
        </p:nvSpPr>
        <p:spPr>
          <a:xfrm>
            <a:off x="2249760" y="991193"/>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631090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7"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0146582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14" name="Round Diagonal Corner Rectangle 13"/>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8"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2"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39114284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3"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5" y="5925387"/>
            <a:ext cx="1148458" cy="740827"/>
          </a:xfrm>
          <a:prstGeom prst="rect">
            <a:avLst/>
          </a:prstGeom>
        </p:spPr>
      </p:pic>
      <p:sp>
        <p:nvSpPr>
          <p:cNvPr id="8" name="Rectangle 7"/>
          <p:cNvSpPr/>
          <p:nvPr userDrawn="1"/>
        </p:nvSpPr>
        <p:spPr>
          <a:xfrm>
            <a:off x="902892" y="6364538"/>
            <a:ext cx="6785934" cy="253916"/>
          </a:xfrm>
          <a:prstGeom prst="rect">
            <a:avLst/>
          </a:prstGeom>
        </p:spPr>
        <p:txBody>
          <a:bodyPr wrap="square">
            <a:spAutoFit/>
          </a:bodyPr>
          <a:lstStyle/>
          <a:p>
            <a:pPr defTabSz="342900" eaLnBrk="1" fontAlgn="auto" hangingPunct="1">
              <a:spcBef>
                <a:spcPts val="0"/>
              </a:spcBef>
              <a:spcAft>
                <a:spcPts val="0"/>
              </a:spcAft>
            </a:pPr>
            <a:r>
              <a:rPr lang="en-US" sz="1050" b="1" i="1" dirty="0">
                <a:solidFill>
                  <a:srgbClr val="454545"/>
                </a:solidFill>
                <a:latin typeface="Source Sans Pro" charset="0"/>
                <a:ea typeface="Source Sans Pro" charset="0"/>
                <a:cs typeface="Source Sans Pro" charset="0"/>
              </a:rPr>
              <a:t>SPRING LAKE PARK SCHOOLS</a:t>
            </a:r>
            <a:r>
              <a:rPr lang="en-US" sz="1050" i="1" dirty="0">
                <a:solidFill>
                  <a:srgbClr val="454545"/>
                </a:solidFill>
                <a:latin typeface="Source Sans Pro" charset="0"/>
                <a:ea typeface="Source Sans Pro" charset="0"/>
                <a:cs typeface="Source Sans Pro" charset="0"/>
              </a:rPr>
              <a:t>   </a:t>
            </a:r>
            <a:r>
              <a:rPr lang="en-US" sz="1050" i="1" dirty="0">
                <a:solidFill>
                  <a:srgbClr val="DC1E35"/>
                </a:solidFill>
                <a:latin typeface="Source Sans Pro" charset="0"/>
                <a:ea typeface="Source Sans Pro" charset="0"/>
                <a:cs typeface="Source Sans Pro" charset="0"/>
              </a:rPr>
              <a:t>I</a:t>
            </a:r>
            <a:r>
              <a:rPr lang="en-US" sz="1050" i="1" dirty="0">
                <a:solidFill>
                  <a:srgbClr val="454545"/>
                </a:solidFill>
                <a:latin typeface="Source Sans Pro" charset="0"/>
                <a:ea typeface="Source Sans Pro" charset="0"/>
                <a:cs typeface="Source Sans Pro" charset="0"/>
              </a:rPr>
              <a:t>   High expectations. High achievement for all. No excuses. </a:t>
            </a:r>
          </a:p>
        </p:txBody>
      </p:sp>
      <p:sp>
        <p:nvSpPr>
          <p:cNvPr id="9" name="Round Diagonal Corner Rectangle 8"/>
          <p:cNvSpPr/>
          <p:nvPr userDrawn="1"/>
        </p:nvSpPr>
        <p:spPr>
          <a:xfrm>
            <a:off x="255171"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4"/>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1800">
                <a:solidFill>
                  <a:schemeClr val="accent5">
                    <a:lumMod val="75000"/>
                  </a:schemeClr>
                </a:solidFill>
              </a:defRPr>
            </a:lvl1pPr>
            <a:lvl2pPr>
              <a:defRPr sz="1500">
                <a:solidFill>
                  <a:schemeClr val="accent5">
                    <a:lumMod val="75000"/>
                  </a:schemeClr>
                </a:solidFill>
              </a:defRPr>
            </a:lvl2pPr>
            <a:lvl3pPr>
              <a:defRPr sz="12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sp>
        <p:nvSpPr>
          <p:cNvPr id="11" name="Text Placeholder 2"/>
          <p:cNvSpPr>
            <a:spLocks noGrp="1"/>
          </p:cNvSpPr>
          <p:nvPr>
            <p:ph type="body" sz="quarter" idx="15" hasCustomPrompt="1"/>
          </p:nvPr>
        </p:nvSpPr>
        <p:spPr>
          <a:xfrm>
            <a:off x="2249760" y="409106"/>
            <a:ext cx="6528480" cy="404813"/>
          </a:xfrm>
        </p:spPr>
        <p:txBody>
          <a:bodyPr>
            <a:noAutofit/>
          </a:bodyPr>
          <a:lstStyle>
            <a:lvl1pPr marL="0" indent="0">
              <a:buNone/>
              <a:defRPr sz="3150" b="1" i="1"/>
            </a:lvl1pPr>
          </a:lstStyle>
          <a:p>
            <a:pPr lvl="0"/>
            <a:r>
              <a:rPr lang="en-US" dirty="0"/>
              <a:t>Title</a:t>
            </a:r>
          </a:p>
        </p:txBody>
      </p:sp>
      <p:sp>
        <p:nvSpPr>
          <p:cNvPr id="14" name="Text Placeholder 2"/>
          <p:cNvSpPr>
            <a:spLocks noGrp="1"/>
          </p:cNvSpPr>
          <p:nvPr>
            <p:ph type="body" sz="quarter" idx="16" hasCustomPrompt="1"/>
          </p:nvPr>
        </p:nvSpPr>
        <p:spPr>
          <a:xfrm>
            <a:off x="2249760" y="1064345"/>
            <a:ext cx="6528481" cy="309430"/>
          </a:xfrm>
        </p:spPr>
        <p:txBody>
          <a:bodyPr>
            <a:noAutofit/>
          </a:bodyPr>
          <a:lstStyle>
            <a:lvl1pPr marL="0" indent="0">
              <a:buNone/>
              <a:defRPr sz="1350" b="1" i="1">
                <a:solidFill>
                  <a:schemeClr val="accent4"/>
                </a:solidFill>
              </a:defRPr>
            </a:lvl1pPr>
          </a:lstStyle>
          <a:p>
            <a:r>
              <a:rPr lang="en-US" dirty="0"/>
              <a:t>Subtitle</a:t>
            </a:r>
          </a:p>
        </p:txBody>
      </p:sp>
    </p:spTree>
    <p:extLst>
      <p:ext uri="{BB962C8B-B14F-4D97-AF65-F5344CB8AC3E}">
        <p14:creationId xmlns:p14="http://schemas.microsoft.com/office/powerpoint/2010/main" val="695882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solidFill>
                  <a:prstClr val="white">
                    <a:tint val="75000"/>
                    <a:alpha val="60000"/>
                  </a:prstClr>
                </a:solidFill>
              </a:rPr>
              <a:pPr/>
              <a:t>5/4/2018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0177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8696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1603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2108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3222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3"/>
          <p:cNvSpPr>
            <a:spLocks noGrp="1"/>
          </p:cNvSpPr>
          <p:nvPr>
            <p:ph type="ftr" sz="quarter" idx="11"/>
          </p:nvPr>
        </p:nvSpPr>
        <p:spPr/>
        <p:txBody>
          <a:bodyPr/>
          <a:lstStyle/>
          <a:p>
            <a:endParaRPr lang="en-US">
              <a:solidFill>
                <a:prstClr val="white"/>
              </a:solidFill>
            </a:endParaRPr>
          </a:p>
        </p:txBody>
      </p:sp>
      <p:sp>
        <p:nvSpPr>
          <p:cNvPr id="6" name="Slide Number Placeholder 4"/>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2434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38838CA2-1AC7-4A69-84E3-CD1D3DD7C307}"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747168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2"/>
          <p:cNvSpPr>
            <a:spLocks noGrp="1"/>
          </p:cNvSpPr>
          <p:nvPr>
            <p:ph type="ftr" sz="quarter" idx="11"/>
          </p:nvPr>
        </p:nvSpPr>
        <p:spPr/>
        <p:txBody>
          <a:bodyPr/>
          <a:lstStyle/>
          <a:p>
            <a:endParaRPr lang="en-US">
              <a:solidFill>
                <a:prstClr val="white"/>
              </a:solidFill>
            </a:endParaRPr>
          </a:p>
        </p:txBody>
      </p:sp>
      <p:sp>
        <p:nvSpPr>
          <p:cNvPr id="6" name="Slide Number Placeholder 3"/>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6852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5"/>
          <p:cNvSpPr>
            <a:spLocks noGrp="1"/>
          </p:cNvSpPr>
          <p:nvPr>
            <p:ph type="ftr" sz="quarter" idx="11"/>
          </p:nvPr>
        </p:nvSpPr>
        <p:spPr/>
        <p:txBody>
          <a:bodyPr/>
          <a:lstStyle/>
          <a:p>
            <a:endParaRPr lang="en-US">
              <a:solidFill>
                <a:prstClr val="white"/>
              </a:solidFill>
            </a:endParaRPr>
          </a:p>
        </p:txBody>
      </p:sp>
      <p:sp>
        <p:nvSpPr>
          <p:cNvPr id="6"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5490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5669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73551133"/>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07579065"/>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
        <p:nvSpPr>
          <p:cNvPr id="9" name="TextBox 8"/>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
        <p:nvSpPr>
          <p:cNvPr id="13" name="TextBox 12"/>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Tree>
    <p:extLst>
      <p:ext uri="{BB962C8B-B14F-4D97-AF65-F5344CB8AC3E}">
        <p14:creationId xmlns:p14="http://schemas.microsoft.com/office/powerpoint/2010/main" val="65071680"/>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0582864"/>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80287836"/>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06893623"/>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2398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5274CC49-0600-4715-8A2E-EEE6803C51A7}" type="slidenum">
              <a:rPr lang="en-US" altLang="en-US"/>
              <a:pPr>
                <a:defRPr/>
              </a:pPr>
              <a:t>‹#›</a:t>
            </a:fld>
            <a:endParaRPr lang="en-US" altLang="en-US"/>
          </a:p>
        </p:txBody>
      </p:sp>
      <p:sp>
        <p:nvSpPr>
          <p:cNvPr id="8" name="Footer Placeholder 7"/>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5190393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5402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solidFill>
                  <a:prstClr val="white">
                    <a:tint val="75000"/>
                    <a:alpha val="60000"/>
                  </a:prstClr>
                </a:solidFill>
              </a:rPr>
              <a:pPr/>
              <a:t>5/4/2018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952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2056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2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3207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9510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3"/>
          <p:cNvSpPr>
            <a:spLocks noGrp="1"/>
          </p:cNvSpPr>
          <p:nvPr>
            <p:ph type="ftr" sz="quarter" idx="11"/>
          </p:nvPr>
        </p:nvSpPr>
        <p:spPr/>
        <p:txBody>
          <a:bodyPr/>
          <a:lstStyle/>
          <a:p>
            <a:endParaRPr lang="en-US">
              <a:solidFill>
                <a:prstClr val="white"/>
              </a:solidFill>
            </a:endParaRPr>
          </a:p>
        </p:txBody>
      </p:sp>
      <p:sp>
        <p:nvSpPr>
          <p:cNvPr id="6" name="Slide Number Placeholder 4"/>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0034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2"/>
          <p:cNvSpPr>
            <a:spLocks noGrp="1"/>
          </p:cNvSpPr>
          <p:nvPr>
            <p:ph type="ftr" sz="quarter" idx="11"/>
          </p:nvPr>
        </p:nvSpPr>
        <p:spPr/>
        <p:txBody>
          <a:bodyPr/>
          <a:lstStyle/>
          <a:p>
            <a:endParaRPr lang="en-US">
              <a:solidFill>
                <a:prstClr val="white"/>
              </a:solidFill>
            </a:endParaRPr>
          </a:p>
        </p:txBody>
      </p:sp>
      <p:sp>
        <p:nvSpPr>
          <p:cNvPr id="6" name="Slide Number Placeholder 3"/>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3374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5"/>
          <p:cNvSpPr>
            <a:spLocks noGrp="1"/>
          </p:cNvSpPr>
          <p:nvPr>
            <p:ph type="ftr" sz="quarter" idx="11"/>
          </p:nvPr>
        </p:nvSpPr>
        <p:spPr/>
        <p:txBody>
          <a:bodyPr/>
          <a:lstStyle/>
          <a:p>
            <a:endParaRPr lang="en-US">
              <a:solidFill>
                <a:prstClr val="white"/>
              </a:solidFill>
            </a:endParaRPr>
          </a:p>
        </p:txBody>
      </p:sp>
      <p:sp>
        <p:nvSpPr>
          <p:cNvPr id="6"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7958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5329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23365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BF8FAA02-2221-43B8-814E-AFA8880416ED}" type="slidenum">
              <a:rPr lang="en-US" altLang="en-US"/>
              <a:pPr>
                <a:defRPr/>
              </a:pPr>
              <a:t>‹#›</a:t>
            </a:fld>
            <a:endParaRPr lang="en-US" altLang="en-US"/>
          </a:p>
        </p:txBody>
      </p:sp>
      <p:sp>
        <p:nvSpPr>
          <p:cNvPr id="4" name="Footer Placeholder 3"/>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63814391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39655662"/>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72310193"/>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
        <p:nvSpPr>
          <p:cNvPr id="9" name="TextBox 8"/>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
        <p:nvSpPr>
          <p:cNvPr id="13" name="TextBox 12"/>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Tree>
    <p:extLst>
      <p:ext uri="{BB962C8B-B14F-4D97-AF65-F5344CB8AC3E}">
        <p14:creationId xmlns:p14="http://schemas.microsoft.com/office/powerpoint/2010/main" val="1822759917"/>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70128114"/>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72152807"/>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07480441"/>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3478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216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solidFill>
                  <a:prstClr val="white">
                    <a:tint val="75000"/>
                    <a:alpha val="60000"/>
                  </a:prstClr>
                </a:solidFill>
              </a:rPr>
              <a:pPr/>
              <a:t>5/4/2018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3870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184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C62D206-E096-43BF-8F96-20E4D1047CC0}" type="slidenum">
              <a:rPr lang="en-US" altLang="en-US"/>
              <a:pPr>
                <a:defRPr/>
              </a:pPr>
              <a:t>‹#›</a:t>
            </a:fld>
            <a:endParaRPr lang="en-US" altLang="en-US"/>
          </a:p>
        </p:txBody>
      </p:sp>
      <p:sp>
        <p:nvSpPr>
          <p:cNvPr id="3" name="Footer Placeholder 2"/>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79939920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6348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9547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1904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3"/>
          <p:cNvSpPr>
            <a:spLocks noGrp="1"/>
          </p:cNvSpPr>
          <p:nvPr>
            <p:ph type="ftr" sz="quarter" idx="11"/>
          </p:nvPr>
        </p:nvSpPr>
        <p:spPr/>
        <p:txBody>
          <a:bodyPr/>
          <a:lstStyle/>
          <a:p>
            <a:endParaRPr lang="en-US">
              <a:solidFill>
                <a:prstClr val="white"/>
              </a:solidFill>
            </a:endParaRPr>
          </a:p>
        </p:txBody>
      </p:sp>
      <p:sp>
        <p:nvSpPr>
          <p:cNvPr id="6" name="Slide Number Placeholder 4"/>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5596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2"/>
          <p:cNvSpPr>
            <a:spLocks noGrp="1"/>
          </p:cNvSpPr>
          <p:nvPr>
            <p:ph type="ftr" sz="quarter" idx="11"/>
          </p:nvPr>
        </p:nvSpPr>
        <p:spPr/>
        <p:txBody>
          <a:bodyPr/>
          <a:lstStyle/>
          <a:p>
            <a:endParaRPr lang="en-US">
              <a:solidFill>
                <a:prstClr val="white"/>
              </a:solidFill>
            </a:endParaRPr>
          </a:p>
        </p:txBody>
      </p:sp>
      <p:sp>
        <p:nvSpPr>
          <p:cNvPr id="6" name="Slide Number Placeholder 3"/>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8405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5"/>
          <p:cNvSpPr>
            <a:spLocks noGrp="1"/>
          </p:cNvSpPr>
          <p:nvPr>
            <p:ph type="ftr" sz="quarter" idx="11"/>
          </p:nvPr>
        </p:nvSpPr>
        <p:spPr/>
        <p:txBody>
          <a:bodyPr/>
          <a:lstStyle/>
          <a:p>
            <a:endParaRPr lang="en-US">
              <a:solidFill>
                <a:prstClr val="white"/>
              </a:solidFill>
            </a:endParaRPr>
          </a:p>
        </p:txBody>
      </p:sp>
      <p:sp>
        <p:nvSpPr>
          <p:cNvPr id="6"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667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1748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45588382"/>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26200565"/>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
        <p:nvSpPr>
          <p:cNvPr id="9" name="TextBox 8"/>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
        <p:nvSpPr>
          <p:cNvPr id="13" name="TextBox 12"/>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Tree>
    <p:extLst>
      <p:ext uri="{BB962C8B-B14F-4D97-AF65-F5344CB8AC3E}">
        <p14:creationId xmlns:p14="http://schemas.microsoft.com/office/powerpoint/2010/main" val="244982759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8DEF935-6E61-4B4D-8F10-77763AE13199}"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87258074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07847840"/>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48523110"/>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56065875"/>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8980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9748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solidFill>
                  <a:prstClr val="white">
                    <a:tint val="75000"/>
                    <a:alpha val="60000"/>
                  </a:prstClr>
                </a:solidFill>
              </a:rPr>
              <a:pPr/>
              <a:t>5/4/2018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308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6149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3501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3105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367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0338D3E1-10FD-4C94-B8EA-E71A92B4E3DF}"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35925595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3"/>
          <p:cNvSpPr>
            <a:spLocks noGrp="1"/>
          </p:cNvSpPr>
          <p:nvPr>
            <p:ph type="ftr" sz="quarter" idx="11"/>
          </p:nvPr>
        </p:nvSpPr>
        <p:spPr/>
        <p:txBody>
          <a:bodyPr/>
          <a:lstStyle/>
          <a:p>
            <a:endParaRPr lang="en-US">
              <a:solidFill>
                <a:prstClr val="white"/>
              </a:solidFill>
            </a:endParaRPr>
          </a:p>
        </p:txBody>
      </p:sp>
      <p:sp>
        <p:nvSpPr>
          <p:cNvPr id="6" name="Slide Number Placeholder 4"/>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0208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2"/>
          <p:cNvSpPr>
            <a:spLocks noGrp="1"/>
          </p:cNvSpPr>
          <p:nvPr>
            <p:ph type="ftr" sz="quarter" idx="11"/>
          </p:nvPr>
        </p:nvSpPr>
        <p:spPr/>
        <p:txBody>
          <a:bodyPr/>
          <a:lstStyle/>
          <a:p>
            <a:endParaRPr lang="en-US">
              <a:solidFill>
                <a:prstClr val="white"/>
              </a:solidFill>
            </a:endParaRPr>
          </a:p>
        </p:txBody>
      </p:sp>
      <p:sp>
        <p:nvSpPr>
          <p:cNvPr id="6" name="Slide Number Placeholder 3"/>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1817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5"/>
          <p:cNvSpPr>
            <a:spLocks noGrp="1"/>
          </p:cNvSpPr>
          <p:nvPr>
            <p:ph type="ftr" sz="quarter" idx="11"/>
          </p:nvPr>
        </p:nvSpPr>
        <p:spPr/>
        <p:txBody>
          <a:bodyPr/>
          <a:lstStyle/>
          <a:p>
            <a:endParaRPr lang="en-US">
              <a:solidFill>
                <a:prstClr val="white"/>
              </a:solidFill>
            </a:endParaRPr>
          </a:p>
        </p:txBody>
      </p:sp>
      <p:sp>
        <p:nvSpPr>
          <p:cNvPr id="6"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3680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4287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9108656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60093440"/>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
        <p:nvSpPr>
          <p:cNvPr id="9" name="TextBox 8"/>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
        <p:nvSpPr>
          <p:cNvPr id="13" name="TextBox 12"/>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Tree>
    <p:extLst>
      <p:ext uri="{BB962C8B-B14F-4D97-AF65-F5344CB8AC3E}">
        <p14:creationId xmlns:p14="http://schemas.microsoft.com/office/powerpoint/2010/main" val="909915943"/>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13653058"/>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59459662"/>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8757243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F54D9DEA-74E8-4C8F-B5DD-3A3B59021D90}"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24236656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9551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4473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solidFill>
                  <a:prstClr val="white">
                    <a:tint val="75000"/>
                    <a:alpha val="60000"/>
                  </a:prstClr>
                </a:solidFill>
              </a:rPr>
              <a:pPr/>
              <a:t>5/4/2018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7758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0149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330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3461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144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3"/>
          <p:cNvSpPr>
            <a:spLocks noGrp="1"/>
          </p:cNvSpPr>
          <p:nvPr>
            <p:ph type="ftr" sz="quarter" idx="11"/>
          </p:nvPr>
        </p:nvSpPr>
        <p:spPr/>
        <p:txBody>
          <a:bodyPr/>
          <a:lstStyle/>
          <a:p>
            <a:endParaRPr lang="en-US">
              <a:solidFill>
                <a:prstClr val="white"/>
              </a:solidFill>
            </a:endParaRPr>
          </a:p>
        </p:txBody>
      </p:sp>
      <p:sp>
        <p:nvSpPr>
          <p:cNvPr id="6" name="Slide Number Placeholder 4"/>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696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2"/>
          <p:cNvSpPr>
            <a:spLocks noGrp="1"/>
          </p:cNvSpPr>
          <p:nvPr>
            <p:ph type="ftr" sz="quarter" idx="11"/>
          </p:nvPr>
        </p:nvSpPr>
        <p:spPr/>
        <p:txBody>
          <a:bodyPr/>
          <a:lstStyle/>
          <a:p>
            <a:endParaRPr lang="en-US">
              <a:solidFill>
                <a:prstClr val="white"/>
              </a:solidFill>
            </a:endParaRPr>
          </a:p>
        </p:txBody>
      </p:sp>
      <p:sp>
        <p:nvSpPr>
          <p:cNvPr id="6" name="Slide Number Placeholder 3"/>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7720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5"/>
          <p:cNvSpPr>
            <a:spLocks noGrp="1"/>
          </p:cNvSpPr>
          <p:nvPr>
            <p:ph type="ftr" sz="quarter" idx="11"/>
          </p:nvPr>
        </p:nvSpPr>
        <p:spPr/>
        <p:txBody>
          <a:bodyPr/>
          <a:lstStyle/>
          <a:p>
            <a:endParaRPr lang="en-US">
              <a:solidFill>
                <a:prstClr val="white"/>
              </a:solidFill>
            </a:endParaRPr>
          </a:p>
        </p:txBody>
      </p:sp>
      <p:sp>
        <p:nvSpPr>
          <p:cNvPr id="6"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1391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A532FE72-333A-4AD5-A713-0D691D7370D5}"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77864320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357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48565747"/>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90801994"/>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
        <p:nvSpPr>
          <p:cNvPr id="9" name="TextBox 8"/>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
        <p:nvSpPr>
          <p:cNvPr id="13" name="TextBox 12"/>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Tree>
    <p:extLst>
      <p:ext uri="{BB962C8B-B14F-4D97-AF65-F5344CB8AC3E}">
        <p14:creationId xmlns:p14="http://schemas.microsoft.com/office/powerpoint/2010/main" val="2787732892"/>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54597312"/>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47041067"/>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29067031"/>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71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3522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solidFill>
                  <a:prstClr val="white">
                    <a:tint val="75000"/>
                    <a:alpha val="60000"/>
                  </a:prstClr>
                </a:solidFill>
              </a:rPr>
              <a:pPr/>
              <a:t>5/4/2018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281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0"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74101494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127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059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8205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2799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3"/>
          <p:cNvSpPr>
            <a:spLocks noGrp="1"/>
          </p:cNvSpPr>
          <p:nvPr>
            <p:ph type="ftr" sz="quarter" idx="11"/>
          </p:nvPr>
        </p:nvSpPr>
        <p:spPr/>
        <p:txBody>
          <a:bodyPr/>
          <a:lstStyle/>
          <a:p>
            <a:endParaRPr lang="en-US">
              <a:solidFill>
                <a:prstClr val="white"/>
              </a:solidFill>
            </a:endParaRPr>
          </a:p>
        </p:txBody>
      </p:sp>
      <p:sp>
        <p:nvSpPr>
          <p:cNvPr id="6" name="Slide Number Placeholder 4"/>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3522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2"/>
          <p:cNvSpPr>
            <a:spLocks noGrp="1"/>
          </p:cNvSpPr>
          <p:nvPr>
            <p:ph type="ftr" sz="quarter" idx="11"/>
          </p:nvPr>
        </p:nvSpPr>
        <p:spPr/>
        <p:txBody>
          <a:bodyPr/>
          <a:lstStyle/>
          <a:p>
            <a:endParaRPr lang="en-US">
              <a:solidFill>
                <a:prstClr val="white"/>
              </a:solidFill>
            </a:endParaRPr>
          </a:p>
        </p:txBody>
      </p:sp>
      <p:sp>
        <p:nvSpPr>
          <p:cNvPr id="6" name="Slide Number Placeholder 3"/>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1266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5"/>
          <p:cNvSpPr>
            <a:spLocks noGrp="1"/>
          </p:cNvSpPr>
          <p:nvPr>
            <p:ph type="ftr" sz="quarter" idx="11"/>
          </p:nvPr>
        </p:nvSpPr>
        <p:spPr/>
        <p:txBody>
          <a:bodyPr/>
          <a:lstStyle/>
          <a:p>
            <a:endParaRPr lang="en-US">
              <a:solidFill>
                <a:prstClr val="white"/>
              </a:solidFill>
            </a:endParaRPr>
          </a:p>
        </p:txBody>
      </p:sp>
      <p:sp>
        <p:nvSpPr>
          <p:cNvPr id="6"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5350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8746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37565295"/>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8674139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0"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18764232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
        <p:nvSpPr>
          <p:cNvPr id="9" name="TextBox 8"/>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
        <p:nvSpPr>
          <p:cNvPr id="13" name="TextBox 12"/>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Tree>
    <p:extLst>
      <p:ext uri="{BB962C8B-B14F-4D97-AF65-F5344CB8AC3E}">
        <p14:creationId xmlns:p14="http://schemas.microsoft.com/office/powerpoint/2010/main" val="3703130490"/>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4469713"/>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31164185"/>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62607774"/>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809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8310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solidFill>
                  <a:prstClr val="white">
                    <a:tint val="75000"/>
                    <a:alpha val="60000"/>
                  </a:prstClr>
                </a:solidFill>
              </a:rPr>
              <a:pPr/>
              <a:t>5/4/2018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9798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988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7093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3771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0"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81523893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2045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3"/>
          <p:cNvSpPr>
            <a:spLocks noGrp="1"/>
          </p:cNvSpPr>
          <p:nvPr>
            <p:ph type="ftr" sz="quarter" idx="11"/>
          </p:nvPr>
        </p:nvSpPr>
        <p:spPr/>
        <p:txBody>
          <a:bodyPr/>
          <a:lstStyle/>
          <a:p>
            <a:endParaRPr lang="en-US">
              <a:solidFill>
                <a:prstClr val="white"/>
              </a:solidFill>
            </a:endParaRPr>
          </a:p>
        </p:txBody>
      </p:sp>
      <p:sp>
        <p:nvSpPr>
          <p:cNvPr id="6" name="Slide Number Placeholder 4"/>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36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2"/>
          <p:cNvSpPr>
            <a:spLocks noGrp="1"/>
          </p:cNvSpPr>
          <p:nvPr>
            <p:ph type="ftr" sz="quarter" idx="11"/>
          </p:nvPr>
        </p:nvSpPr>
        <p:spPr/>
        <p:txBody>
          <a:bodyPr/>
          <a:lstStyle/>
          <a:p>
            <a:endParaRPr lang="en-US">
              <a:solidFill>
                <a:prstClr val="white"/>
              </a:solidFill>
            </a:endParaRPr>
          </a:p>
        </p:txBody>
      </p:sp>
      <p:sp>
        <p:nvSpPr>
          <p:cNvPr id="6" name="Slide Number Placeholder 3"/>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8845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5"/>
          <p:cNvSpPr>
            <a:spLocks noGrp="1"/>
          </p:cNvSpPr>
          <p:nvPr>
            <p:ph type="ftr" sz="quarter" idx="11"/>
          </p:nvPr>
        </p:nvSpPr>
        <p:spPr/>
        <p:txBody>
          <a:bodyPr/>
          <a:lstStyle/>
          <a:p>
            <a:endParaRPr lang="en-US">
              <a:solidFill>
                <a:prstClr val="white"/>
              </a:solidFill>
            </a:endParaRPr>
          </a:p>
        </p:txBody>
      </p:sp>
      <p:sp>
        <p:nvSpPr>
          <p:cNvPr id="6"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9832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4891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10873133"/>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48224008"/>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
        <p:nvSpPr>
          <p:cNvPr id="9" name="TextBox 8"/>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
        <p:nvSpPr>
          <p:cNvPr id="13" name="TextBox 12"/>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1" fontAlgn="auto" hangingPunct="1">
              <a:spcBef>
                <a:spcPts val="0"/>
              </a:spcBef>
              <a:spcAft>
                <a:spcPts val="0"/>
              </a:spcAft>
            </a:pPr>
            <a:r>
              <a:rPr lang="en-US" sz="9150" dirty="0">
                <a:solidFill>
                  <a:srgbClr val="ACD433"/>
                </a:solidFill>
              </a:rPr>
              <a:t>”</a:t>
            </a:r>
          </a:p>
        </p:txBody>
      </p:sp>
    </p:spTree>
    <p:extLst>
      <p:ext uri="{BB962C8B-B14F-4D97-AF65-F5344CB8AC3E}">
        <p14:creationId xmlns:p14="http://schemas.microsoft.com/office/powerpoint/2010/main" val="3923863920"/>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6342723"/>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4236035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2"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137242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4"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31693214"/>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2486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solidFill>
                  <a:prstClr val="white"/>
                </a:solidFill>
              </a:rPr>
              <a:pPr/>
              <a:t>5/4/2018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5BA54BD-C84D-46CE-8B72-31BFB26ABA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6695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1"/>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466725"/>
            <a:ext cx="13763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2608" y="2756154"/>
            <a:ext cx="8732520" cy="949071"/>
          </a:xfrm>
        </p:spPr>
        <p:txBody>
          <a:bodyPr/>
          <a:lstStyle>
            <a:lvl1pPr algn="l">
              <a:lnSpc>
                <a:spcPct val="80000"/>
              </a:lnSpc>
              <a:defRPr sz="6400" b="1" cap="all">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039107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EE167450-AF55-4BDD-BC15-D73B67A159F8}"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566005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rgbClr val="0089D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2CE7DF9A-C280-4C31-97FA-42DEC2652E69}"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solidFill>
                  <a:schemeClr val="bg1"/>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436651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9D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26702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rgbClr val="0089D0"/>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466725"/>
            <a:ext cx="13763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2608" y="2756154"/>
            <a:ext cx="8732520" cy="949071"/>
          </a:xfrm>
        </p:spPr>
        <p:txBody>
          <a:bodyPr/>
          <a:lstStyle>
            <a:lvl1pPr algn="l">
              <a:lnSpc>
                <a:spcPct val="80000"/>
              </a:lnSpc>
              <a:defRPr sz="6400" b="1" cap="all">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636481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EE8279E7-CE99-4A9F-88D5-558D58A0E6E9}"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251269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026BCC4-1F6B-4FD4-A124-29AF53A0B34C}" type="slidenum">
              <a:rPr lang="en-US" altLang="en-US"/>
              <a:pPr>
                <a:defRPr/>
              </a:pPr>
              <a:t>‹#›</a:t>
            </a:fld>
            <a:endParaRPr lang="en-US" altLang="en-US"/>
          </a:p>
        </p:txBody>
      </p:sp>
      <p:sp>
        <p:nvSpPr>
          <p:cNvPr id="8" name="Footer Placeholder 7"/>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7781174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607EDA3F-4239-45DC-829B-0031B11E5387}" type="slidenum">
              <a:rPr lang="en-US" altLang="en-US"/>
              <a:pPr>
                <a:defRPr/>
              </a:pPr>
              <a:t>‹#›</a:t>
            </a:fld>
            <a:endParaRPr lang="en-US" altLang="en-US"/>
          </a:p>
        </p:txBody>
      </p:sp>
      <p:sp>
        <p:nvSpPr>
          <p:cNvPr id="4" name="Footer Placeholder 3"/>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762023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8F90B03-1E90-472E-B07A-755029736922}" type="slidenum">
              <a:rPr lang="en-US" altLang="en-US"/>
              <a:pPr>
                <a:defRPr/>
              </a:pPr>
              <a:t>‹#›</a:t>
            </a:fld>
            <a:endParaRPr lang="en-US" altLang="en-US"/>
          </a:p>
        </p:txBody>
      </p:sp>
      <p:sp>
        <p:nvSpPr>
          <p:cNvPr id="3" name="Footer Placeholder 2"/>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821714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4482F782-E6C8-4081-BD53-9AA9A3608084}"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264872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674E7A6C-14B6-4D71-B754-D2B9CBF05BB9}"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32594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F1ED7D6E-6A93-4619-BCDC-7E97BC500EBC}"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9490365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BF179A77-8D61-4CD0-97CF-15C3FCB402F1}"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511680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693F3ED1-3DEA-4FB3-8154-282B2C7DB0EC}"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354518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2"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087011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2"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1437381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2"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7851227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0"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1857291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B943A00-4319-430B-8DEB-E1FF4B751127}"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7667128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smtClean="0"/>
              <a:t>Click to edit Master title style</a:t>
            </a: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EB023FEF-C467-4E7F-8405-AC93ECFB2896}"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solidFill>
                  <a:schemeClr val="bg2"/>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7329197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34715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rgbClr val="01A490"/>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466725"/>
            <a:ext cx="13763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2608" y="2756154"/>
            <a:ext cx="8732520" cy="949071"/>
          </a:xfrm>
        </p:spPr>
        <p:txBody>
          <a:bodyPr/>
          <a:lstStyle>
            <a:lvl1pPr algn="l">
              <a:lnSpc>
                <a:spcPct val="80000"/>
              </a:lnSpc>
              <a:defRPr sz="6400" b="1" cap="all">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61358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AB9A3F7-BEF3-4CD7-A81A-D0DB9C50EED1}" type="slidenum">
              <a:rPr lang="en-US" altLang="en-US"/>
              <a:pPr>
                <a:defRPr/>
              </a:pPr>
              <a:t>‹#›</a:t>
            </a:fld>
            <a:endParaRPr lang="en-US" altLang="en-US"/>
          </a:p>
        </p:txBody>
      </p:sp>
      <p:sp>
        <p:nvSpPr>
          <p:cNvPr id="8" name="Footer Placeholder 7"/>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3487293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9AF74EC9-1F73-4A47-BD62-E4111DB53E38}"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150402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4574191A-FD21-4FCA-95A6-E11582784D1B}" type="slidenum">
              <a:rPr lang="en-US" altLang="en-US"/>
              <a:pPr>
                <a:defRPr/>
              </a:pPr>
              <a:t>‹#›</a:t>
            </a:fld>
            <a:endParaRPr lang="en-US" altLang="en-US"/>
          </a:p>
        </p:txBody>
      </p:sp>
      <p:sp>
        <p:nvSpPr>
          <p:cNvPr id="8" name="Footer Placeholder 7"/>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113476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EA8BDB87-FA7B-441D-BBC7-2BEB5977F33F}" type="slidenum">
              <a:rPr lang="en-US" altLang="en-US"/>
              <a:pPr>
                <a:defRPr/>
              </a:pPr>
              <a:t>‹#›</a:t>
            </a:fld>
            <a:endParaRPr lang="en-US" altLang="en-US"/>
          </a:p>
        </p:txBody>
      </p:sp>
      <p:sp>
        <p:nvSpPr>
          <p:cNvPr id="4" name="Footer Placeholder 3"/>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14759902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D397678-C909-4993-A5A2-25E5A1F45BA2}" type="slidenum">
              <a:rPr lang="en-US" altLang="en-US"/>
              <a:pPr>
                <a:defRPr/>
              </a:pPr>
              <a:t>‹#›</a:t>
            </a:fld>
            <a:endParaRPr lang="en-US" altLang="en-US"/>
          </a:p>
        </p:txBody>
      </p:sp>
      <p:sp>
        <p:nvSpPr>
          <p:cNvPr id="3" name="Footer Placeholder 2"/>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904798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AEA475E1-670F-4B33-8425-CA78DA1CDC08}"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41371899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7DBDBAD-7268-489E-AA53-513FAF6ED420}" type="slidenum">
              <a:rPr lang="en-US" altLang="en-US"/>
              <a:pPr>
                <a:defRPr/>
              </a:pPr>
              <a:t>‹#›</a:t>
            </a:fld>
            <a:endParaRPr lang="en-US" altLang="en-US"/>
          </a:p>
        </p:txBody>
      </p:sp>
      <p:sp>
        <p:nvSpPr>
          <p:cNvPr id="6" name="Footer Placeholder 5"/>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9897266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41F5364-8334-4655-99B8-67B0FFCBD069}"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6367496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FE100A7F-E2B0-42AB-BD4B-CECA3E27A0C9}"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4302707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0"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33941595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0"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374932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72A68744-022B-4D73-B6D3-8B4EB88A9094}" type="slidenum">
              <a:rPr lang="en-US" altLang="en-US"/>
              <a:pPr>
                <a:defRPr/>
              </a:pPr>
              <a:t>‹#›</a:t>
            </a:fld>
            <a:endParaRPr lang="en-US" altLang="en-US"/>
          </a:p>
        </p:txBody>
      </p:sp>
      <p:sp>
        <p:nvSpPr>
          <p:cNvPr id="4" name="Footer Placeholder 3"/>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7236568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66725"/>
            <a:ext cx="13747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69975"/>
            <a:ext cx="169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smtClean="0"/>
              <a:t>Click to edit Master subtitle style</a:t>
            </a:r>
            <a:endParaRPr lang="en-US" dirty="0"/>
          </a:p>
        </p:txBody>
      </p:sp>
      <p:sp>
        <p:nvSpPr>
          <p:cNvPr id="10" name="Text Placeholder 13"/>
          <p:cNvSpPr>
            <a:spLocks noGrp="1"/>
          </p:cNvSpPr>
          <p:nvPr>
            <p:ph type="body" sz="quarter" idx="14"/>
          </p:nvPr>
        </p:nvSpPr>
        <p:spPr>
          <a:xfrm>
            <a:off x="356616" y="4325112"/>
            <a:ext cx="1901825" cy="552450"/>
          </a:xfrm>
        </p:spPr>
        <p:txBody>
          <a:bodyPr/>
          <a:lstStyle>
            <a:lvl1pPr>
              <a:defRPr sz="120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5100369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 name="Rectangle 5"/>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 name="Rectangle 6"/>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8" name="Rectangle 7"/>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rgbClr val="972A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7"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Date Placeholder 4"/>
          <p:cNvSpPr>
            <a:spLocks noGrp="1"/>
          </p:cNvSpPr>
          <p:nvPr>
            <p:ph type="dt" sz="half" idx="12"/>
          </p:nvPr>
        </p:nvSpPr>
        <p:spPr>
          <a:xfrm>
            <a:off x="685800" y="6500813"/>
            <a:ext cx="2895600" cy="328612"/>
          </a:xfrm>
          <a:prstGeom prst="rect">
            <a:avLst/>
          </a:prstGeom>
        </p:spPr>
        <p:txBody>
          <a:bodyPr/>
          <a:lstStyle>
            <a:lvl1pPr fontAlgn="auto">
              <a:spcBef>
                <a:spcPts val="0"/>
              </a:spcBef>
              <a:spcAft>
                <a:spcPts val="0"/>
              </a:spcAft>
              <a:defRPr sz="1400">
                <a:latin typeface="+mn-lt"/>
                <a:ea typeface="+mn-ea"/>
                <a:cs typeface="+mn-cs"/>
              </a:defRPr>
            </a:lvl1pPr>
          </a:lstStyle>
          <a:p>
            <a:pPr eaLnBrk="1" hangingPunct="1">
              <a:defRPr/>
            </a:pPr>
            <a:endParaRPr lang="en-US" dirty="0">
              <a:solidFill>
                <a:prstClr val="black"/>
              </a:solidFill>
            </a:endParaRPr>
          </a:p>
        </p:txBody>
      </p:sp>
      <p:sp>
        <p:nvSpPr>
          <p:cNvPr id="10" name="Slide Number Placeholder 6"/>
          <p:cNvSpPr>
            <a:spLocks noGrp="1"/>
          </p:cNvSpPr>
          <p:nvPr>
            <p:ph type="sldNum" sz="quarter" idx="13"/>
          </p:nvPr>
        </p:nvSpPr>
        <p:spPr>
          <a:xfrm>
            <a:off x="7620000" y="6529388"/>
            <a:ext cx="10668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pPr eaLnBrk="1" hangingPunct="1"/>
            <a:fld id="{4CEC91D5-D956-49B1-B6D6-F7B721B9CFED}" type="slidenum">
              <a:rPr lang="en-US" altLang="en-US">
                <a:solidFill>
                  <a:prstClr val="black"/>
                </a:solidFill>
                <a:latin typeface="Arial" pitchFamily="34" charset="0"/>
              </a:rPr>
              <a:pPr eaLnBrk="1" hangingPunct="1"/>
              <a:t>‹#›</a:t>
            </a:fld>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42626224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5" name="Rectangle 4"/>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 name="Rectangle 5"/>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 name="Rectangle 6"/>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685800" y="6500813"/>
            <a:ext cx="2895600" cy="328612"/>
          </a:xfrm>
          <a:prstGeom prst="rect">
            <a:avLst/>
          </a:prstGeom>
        </p:spPr>
        <p:txBody>
          <a:bodyPr/>
          <a:lstStyle>
            <a:lvl1pPr fontAlgn="auto">
              <a:spcBef>
                <a:spcPts val="0"/>
              </a:spcBef>
              <a:spcAft>
                <a:spcPts val="0"/>
              </a:spcAft>
              <a:defRPr sz="1400">
                <a:latin typeface="+mn-lt"/>
                <a:ea typeface="+mn-ea"/>
                <a:cs typeface="+mn-cs"/>
              </a:defRPr>
            </a:lvl1pPr>
          </a:lstStyle>
          <a:p>
            <a:pPr eaLnBrk="1" hangingPunct="1">
              <a:defRPr/>
            </a:pPr>
            <a:endParaRPr lang="en-US" dirty="0">
              <a:solidFill>
                <a:prstClr val="black"/>
              </a:solidFill>
            </a:endParaRPr>
          </a:p>
        </p:txBody>
      </p:sp>
      <p:sp>
        <p:nvSpPr>
          <p:cNvPr id="9" name="Slide Number Placeholder 6"/>
          <p:cNvSpPr>
            <a:spLocks noGrp="1"/>
          </p:cNvSpPr>
          <p:nvPr>
            <p:ph type="sldNum" sz="quarter" idx="11"/>
          </p:nvPr>
        </p:nvSpPr>
        <p:spPr>
          <a:xfrm>
            <a:off x="7620000" y="6529388"/>
            <a:ext cx="10668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pPr eaLnBrk="1" hangingPunct="1"/>
            <a:fld id="{0BB3C27B-AD78-410F-B8B8-685C4AFE6F1F}" type="slidenum">
              <a:rPr lang="en-US" altLang="en-US">
                <a:solidFill>
                  <a:prstClr val="black"/>
                </a:solidFill>
                <a:latin typeface="Arial" pitchFamily="34" charset="0"/>
              </a:rPr>
              <a:pPr eaLnBrk="1" hangingPunct="1"/>
              <a:t>‹#›</a:t>
            </a:fld>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39037763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1259789"/>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187897"/>
            <a:ext cx="77724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1663710"/>
            <a:ext cx="77724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062819167"/>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6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722313" y="1929314"/>
            <a:ext cx="7772400" cy="2652370"/>
          </a:xfrm>
        </p:spPr>
        <p:txBody>
          <a:bodyPr>
            <a:normAutofit/>
          </a:bodyPr>
          <a:lstStyle>
            <a:lvl1pPr marL="0" indent="0">
              <a:buNone/>
              <a:defRPr sz="36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299485304"/>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00300068"/>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2313" y="2187897"/>
            <a:ext cx="77724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5" name="Text Placeholder 2"/>
          <p:cNvSpPr>
            <a:spLocks noGrp="1"/>
          </p:cNvSpPr>
          <p:nvPr>
            <p:ph type="body" idx="1"/>
          </p:nvPr>
        </p:nvSpPr>
        <p:spPr>
          <a:xfrm>
            <a:off x="722313" y="1663710"/>
            <a:ext cx="77724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836877060"/>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722313" y="1929314"/>
            <a:ext cx="7772400" cy="2652370"/>
          </a:xfrm>
        </p:spPr>
        <p:txBody>
          <a:bodyPr>
            <a:normAutofit/>
          </a:bodyPr>
          <a:lstStyle>
            <a:lvl1pPr marL="0" indent="0">
              <a:buNone/>
              <a:defRPr sz="36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634391019"/>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097283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D093B72F-4E3C-49F5-A545-35C1464D9BD5}" type="slidenum">
              <a:rPr lang="en-US" altLang="en-US"/>
              <a:pPr>
                <a:defRPr/>
              </a:pPr>
              <a:t>‹#›</a:t>
            </a:fld>
            <a:endParaRPr lang="en-US" altLang="en-US"/>
          </a:p>
        </p:txBody>
      </p:sp>
      <p:sp>
        <p:nvSpPr>
          <p:cNvPr id="3" name="Footer Placeholder 2"/>
          <p:cNvSpPr>
            <a:spLocks noGrp="1"/>
          </p:cNvSpPr>
          <p:nvPr>
            <p:ph type="ftr" sz="quarter" idx="11"/>
          </p:nvPr>
        </p:nvSpPr>
        <p:spPr/>
        <p:txBody>
          <a:bodyPr/>
          <a:lstStyle>
            <a:lvl1pPr>
              <a:defRPr>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Tree>
    <p:extLst>
      <p:ext uri="{BB962C8B-B14F-4D97-AF65-F5344CB8AC3E}">
        <p14:creationId xmlns:p14="http://schemas.microsoft.com/office/powerpoint/2010/main" val="2420016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2313" y="2187897"/>
            <a:ext cx="77724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5" name="Text Placeholder 2"/>
          <p:cNvSpPr>
            <a:spLocks noGrp="1"/>
          </p:cNvSpPr>
          <p:nvPr>
            <p:ph type="body" idx="1"/>
          </p:nvPr>
        </p:nvSpPr>
        <p:spPr>
          <a:xfrm>
            <a:off x="722313" y="1663710"/>
            <a:ext cx="77724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813495466"/>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722313" y="1929314"/>
            <a:ext cx="7772400" cy="2652370"/>
          </a:xfrm>
        </p:spPr>
        <p:txBody>
          <a:bodyPr>
            <a:normAutofit/>
          </a:bodyPr>
          <a:lstStyle>
            <a:lvl1pPr marL="0" indent="0">
              <a:buNone/>
              <a:defRPr sz="36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503774826"/>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9447410"/>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2313" y="2187897"/>
            <a:ext cx="77724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5" name="Text Placeholder 2"/>
          <p:cNvSpPr>
            <a:spLocks noGrp="1"/>
          </p:cNvSpPr>
          <p:nvPr>
            <p:ph type="body" idx="1"/>
          </p:nvPr>
        </p:nvSpPr>
        <p:spPr>
          <a:xfrm>
            <a:off x="722313" y="1663710"/>
            <a:ext cx="77724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561069118"/>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5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1929314"/>
            <a:ext cx="7772400" cy="2652370"/>
          </a:xfrm>
        </p:spPr>
        <p:txBody>
          <a:bodyPr>
            <a:normAutofit/>
          </a:bodyPr>
          <a:lstStyle>
            <a:lvl1pPr marL="0" indent="0">
              <a:buNone/>
              <a:defRPr sz="36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184027014"/>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5" name="Rectangle 4"/>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a:xfrm>
            <a:off x="722313" y="2362200"/>
            <a:ext cx="77724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85399036"/>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8" name="Rectangle 7"/>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5" name="Title 1"/>
          <p:cNvSpPr>
            <a:spLocks noGrp="1"/>
          </p:cNvSpPr>
          <p:nvPr>
            <p:ph type="title"/>
          </p:nvPr>
        </p:nvSpPr>
        <p:spPr>
          <a:xfrm>
            <a:off x="722313" y="2187897"/>
            <a:ext cx="77724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7" name="Text Placeholder 2"/>
          <p:cNvSpPr>
            <a:spLocks noGrp="1"/>
          </p:cNvSpPr>
          <p:nvPr>
            <p:ph type="body" idx="1"/>
          </p:nvPr>
        </p:nvSpPr>
        <p:spPr>
          <a:xfrm>
            <a:off x="722313" y="1663710"/>
            <a:ext cx="77724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Picture Placeholder 2"/>
          <p:cNvSpPr>
            <a:spLocks noGrp="1"/>
          </p:cNvSpPr>
          <p:nvPr>
            <p:ph type="pic" idx="11"/>
          </p:nvPr>
        </p:nvSpPr>
        <p:spPr>
          <a:xfrm>
            <a:off x="5220992" y="3660366"/>
            <a:ext cx="3486195"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31721429"/>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 name="Rectangle 5"/>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 name="Rectangle 6"/>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8" name="Rectangle 7"/>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p:cNvSpPr>
            <a:spLocks noGrp="1"/>
          </p:cNvSpPr>
          <p:nvPr>
            <p:ph type="dt" sz="half" idx="10"/>
          </p:nvPr>
        </p:nvSpPr>
        <p:spPr>
          <a:xfrm>
            <a:off x="685800" y="6500813"/>
            <a:ext cx="2895600" cy="328612"/>
          </a:xfrm>
          <a:prstGeom prst="rect">
            <a:avLst/>
          </a:prstGeom>
        </p:spPr>
        <p:txBody>
          <a:bodyPr/>
          <a:lstStyle>
            <a:lvl1pPr fontAlgn="auto">
              <a:spcBef>
                <a:spcPts val="0"/>
              </a:spcBef>
              <a:spcAft>
                <a:spcPts val="0"/>
              </a:spcAft>
              <a:defRPr sz="1400">
                <a:latin typeface="+mn-lt"/>
                <a:ea typeface="+mn-ea"/>
                <a:cs typeface="+mn-cs"/>
              </a:defRPr>
            </a:lvl1pPr>
          </a:lstStyle>
          <a:p>
            <a:pPr eaLnBrk="1" hangingPunct="1">
              <a:defRPr/>
            </a:pPr>
            <a:endParaRPr lang="en-US" dirty="0">
              <a:solidFill>
                <a:prstClr val="black"/>
              </a:solidFill>
            </a:endParaRPr>
          </a:p>
        </p:txBody>
      </p:sp>
      <p:sp>
        <p:nvSpPr>
          <p:cNvPr id="10" name="Slide Number Placeholder 6"/>
          <p:cNvSpPr>
            <a:spLocks noGrp="1"/>
          </p:cNvSpPr>
          <p:nvPr>
            <p:ph type="sldNum" sz="quarter" idx="11"/>
          </p:nvPr>
        </p:nvSpPr>
        <p:spPr>
          <a:xfrm>
            <a:off x="7620000" y="6529388"/>
            <a:ext cx="10668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pPr eaLnBrk="1" hangingPunct="1"/>
            <a:fld id="{DCA2AEB1-5F3A-4DB9-AE08-CD73BE8AB329}" type="slidenum">
              <a:rPr lang="en-US" altLang="en-US">
                <a:solidFill>
                  <a:prstClr val="black"/>
                </a:solidFill>
                <a:latin typeface="Arial" pitchFamily="34" charset="0"/>
              </a:rPr>
              <a:pPr eaLnBrk="1" hangingPunct="1"/>
              <a:t>‹#›</a:t>
            </a:fld>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8783536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5" name="Rectangle 4"/>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 name="Rectangle 5"/>
          <p:cNvSpPr/>
          <p:nvPr/>
        </p:nvSpPr>
        <p:spPr>
          <a:xfrm>
            <a:off x="0" y="6492875"/>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 name="Rectangle 6"/>
          <p:cNvSpPr/>
          <p:nvPr/>
        </p:nvSpPr>
        <p:spPr>
          <a:xfrm>
            <a:off x="0" y="0"/>
            <a:ext cx="9144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10" name="Picture Placeholder 2"/>
          <p:cNvSpPr>
            <a:spLocks noGrp="1"/>
          </p:cNvSpPr>
          <p:nvPr>
            <p:ph type="pic" idx="1"/>
          </p:nvPr>
        </p:nvSpPr>
        <p:spPr>
          <a:xfrm>
            <a:off x="457200" y="1975436"/>
            <a:ext cx="8229600" cy="3984074"/>
          </a:xfrm>
          <a:noFill/>
          <a:ln w="76200">
            <a:noFill/>
            <a:miter lim="800000"/>
          </a:ln>
          <a:effectLst/>
        </p:spPr>
        <p:txBody>
          <a:bodyPr rtlCol="0">
            <a:normAutofit/>
          </a:bodyPr>
          <a:lstStyle>
            <a:lvl1pPr marL="0" indent="0" algn="ctr">
              <a:buNone/>
              <a:defRPr sz="1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Date Placeholder 4"/>
          <p:cNvSpPr>
            <a:spLocks noGrp="1"/>
          </p:cNvSpPr>
          <p:nvPr>
            <p:ph type="dt" sz="half" idx="10"/>
          </p:nvPr>
        </p:nvSpPr>
        <p:spPr>
          <a:xfrm>
            <a:off x="685800" y="6500813"/>
            <a:ext cx="2895600" cy="328612"/>
          </a:xfrm>
          <a:prstGeom prst="rect">
            <a:avLst/>
          </a:prstGeom>
        </p:spPr>
        <p:txBody>
          <a:bodyPr/>
          <a:lstStyle>
            <a:lvl1pPr fontAlgn="auto">
              <a:spcBef>
                <a:spcPts val="0"/>
              </a:spcBef>
              <a:spcAft>
                <a:spcPts val="0"/>
              </a:spcAft>
              <a:defRPr sz="1400">
                <a:latin typeface="+mn-lt"/>
                <a:ea typeface="+mn-ea"/>
                <a:cs typeface="+mn-cs"/>
              </a:defRPr>
            </a:lvl1pPr>
          </a:lstStyle>
          <a:p>
            <a:pPr eaLnBrk="1" hangingPunct="1">
              <a:defRPr/>
            </a:pPr>
            <a:endParaRPr lang="en-US" dirty="0">
              <a:solidFill>
                <a:prstClr val="black"/>
              </a:solidFill>
            </a:endParaRPr>
          </a:p>
        </p:txBody>
      </p:sp>
      <p:sp>
        <p:nvSpPr>
          <p:cNvPr id="9" name="Slide Number Placeholder 6"/>
          <p:cNvSpPr>
            <a:spLocks noGrp="1"/>
          </p:cNvSpPr>
          <p:nvPr>
            <p:ph type="sldNum" sz="quarter" idx="11"/>
          </p:nvPr>
        </p:nvSpPr>
        <p:spPr>
          <a:xfrm>
            <a:off x="7620000" y="6529388"/>
            <a:ext cx="10668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pPr eaLnBrk="1" hangingPunct="1"/>
            <a:fld id="{649AE2F2-9F46-4D3D-8358-A80CCCC413DB}" type="slidenum">
              <a:rPr lang="en-US" altLang="en-US">
                <a:solidFill>
                  <a:prstClr val="black"/>
                </a:solidFill>
                <a:latin typeface="Arial" pitchFamily="34" charset="0"/>
              </a:rPr>
              <a:pPr eaLnBrk="1" hangingPunct="1"/>
              <a:t>‹#›</a:t>
            </a:fld>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16441193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415023" y="439908"/>
            <a:ext cx="8347977" cy="6075711"/>
          </a:xfrm>
          <a:noFill/>
          <a:ln w="76200">
            <a:noFill/>
            <a:miter lim="800000"/>
          </a:ln>
          <a:effectLst/>
        </p:spPr>
        <p:txBody>
          <a:bodyPr rtlCol="0">
            <a:normAutofit/>
          </a:bodyPr>
          <a:lstStyle>
            <a:lvl1pPr marL="0" indent="0">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850517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theme" Target="../theme/theme10.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theme" Target="../theme/theme11.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theme" Target="../theme/theme12.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theme" Target="../theme/theme13.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heme" Target="../theme/theme14.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theme" Target="../theme/theme15.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theme" Target="../theme/theme16.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theme" Target="../theme/theme17.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theme" Target="../theme/theme18.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theme" Target="../theme/theme19.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theme" Target="../theme/theme20.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theme" Target="../theme/theme21.xml"/><Relationship Id="rId2" Type="http://schemas.openxmlformats.org/officeDocument/2006/relationships/slideLayout" Target="../slideLayouts/slideLayout327.xml"/><Relationship Id="rId16" Type="http://schemas.openxmlformats.org/officeDocument/2006/relationships/slideLayout" Target="../slideLayouts/slideLayout341.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17" Type="http://schemas.openxmlformats.org/officeDocument/2006/relationships/theme" Target="../theme/theme22.xml"/><Relationship Id="rId2" Type="http://schemas.openxmlformats.org/officeDocument/2006/relationships/slideLayout" Target="../slideLayouts/slideLayout343.xml"/><Relationship Id="rId16" Type="http://schemas.openxmlformats.org/officeDocument/2006/relationships/slideLayout" Target="../slideLayouts/slideLayout357.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slideLayout" Target="../slideLayouts/slideLayout35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17" Type="http://schemas.openxmlformats.org/officeDocument/2006/relationships/theme" Target="../theme/theme23.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18" Type="http://schemas.openxmlformats.org/officeDocument/2006/relationships/theme" Target="../theme/theme24.xml"/><Relationship Id="rId3" Type="http://schemas.openxmlformats.org/officeDocument/2006/relationships/slideLayout" Target="../slideLayouts/slideLayout376.xml"/><Relationship Id="rId21" Type="http://schemas.openxmlformats.org/officeDocument/2006/relationships/image" Target="../media/image42.png"/><Relationship Id="rId7" Type="http://schemas.openxmlformats.org/officeDocument/2006/relationships/slideLayout" Target="../slideLayouts/slideLayout380.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0" Type="http://schemas.openxmlformats.org/officeDocument/2006/relationships/image" Target="../media/image41.png"/><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10" Type="http://schemas.openxmlformats.org/officeDocument/2006/relationships/slideLayout" Target="../slideLayouts/slideLayout383.xml"/><Relationship Id="rId19" Type="http://schemas.openxmlformats.org/officeDocument/2006/relationships/image" Target="../media/image40.png"/><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 Id="rId22" Type="http://schemas.openxmlformats.org/officeDocument/2006/relationships/image" Target="../media/image4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slideLayout" Target="../slideLayouts/slideLayout403.xml"/><Relationship Id="rId18" Type="http://schemas.openxmlformats.org/officeDocument/2006/relationships/theme" Target="../theme/theme25.xml"/><Relationship Id="rId3" Type="http://schemas.openxmlformats.org/officeDocument/2006/relationships/slideLayout" Target="../slideLayouts/slideLayout393.xml"/><Relationship Id="rId21" Type="http://schemas.openxmlformats.org/officeDocument/2006/relationships/image" Target="../media/image42.png"/><Relationship Id="rId7" Type="http://schemas.openxmlformats.org/officeDocument/2006/relationships/slideLayout" Target="../slideLayouts/slideLayout397.xml"/><Relationship Id="rId12" Type="http://schemas.openxmlformats.org/officeDocument/2006/relationships/slideLayout" Target="../slideLayouts/slideLayout402.xml"/><Relationship Id="rId17" Type="http://schemas.openxmlformats.org/officeDocument/2006/relationships/slideLayout" Target="../slideLayouts/slideLayout407.xml"/><Relationship Id="rId2" Type="http://schemas.openxmlformats.org/officeDocument/2006/relationships/slideLayout" Target="../slideLayouts/slideLayout392.xml"/><Relationship Id="rId16" Type="http://schemas.openxmlformats.org/officeDocument/2006/relationships/slideLayout" Target="../slideLayouts/slideLayout406.xml"/><Relationship Id="rId20" Type="http://schemas.openxmlformats.org/officeDocument/2006/relationships/image" Target="../media/image41.png"/><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5" Type="http://schemas.openxmlformats.org/officeDocument/2006/relationships/slideLayout" Target="../slideLayouts/slideLayout405.xml"/><Relationship Id="rId10" Type="http://schemas.openxmlformats.org/officeDocument/2006/relationships/slideLayout" Target="../slideLayouts/slideLayout400.xml"/><Relationship Id="rId19" Type="http://schemas.openxmlformats.org/officeDocument/2006/relationships/image" Target="../media/image40.png"/><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slideLayout" Target="../slideLayouts/slideLayout404.xml"/><Relationship Id="rId22" Type="http://schemas.openxmlformats.org/officeDocument/2006/relationships/image" Target="../media/image43.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18" Type="http://schemas.openxmlformats.org/officeDocument/2006/relationships/theme" Target="../theme/theme26.xml"/><Relationship Id="rId3" Type="http://schemas.openxmlformats.org/officeDocument/2006/relationships/slideLayout" Target="../slideLayouts/slideLayout410.xml"/><Relationship Id="rId21" Type="http://schemas.openxmlformats.org/officeDocument/2006/relationships/image" Target="../media/image42.png"/><Relationship Id="rId7" Type="http://schemas.openxmlformats.org/officeDocument/2006/relationships/slideLayout" Target="../slideLayouts/slideLayout414.xml"/><Relationship Id="rId12" Type="http://schemas.openxmlformats.org/officeDocument/2006/relationships/slideLayout" Target="../slideLayouts/slideLayout419.xml"/><Relationship Id="rId17" Type="http://schemas.openxmlformats.org/officeDocument/2006/relationships/slideLayout" Target="../slideLayouts/slideLayout424.xml"/><Relationship Id="rId2" Type="http://schemas.openxmlformats.org/officeDocument/2006/relationships/slideLayout" Target="../slideLayouts/slideLayout409.xml"/><Relationship Id="rId16" Type="http://schemas.openxmlformats.org/officeDocument/2006/relationships/slideLayout" Target="../slideLayouts/slideLayout423.xml"/><Relationship Id="rId20" Type="http://schemas.openxmlformats.org/officeDocument/2006/relationships/image" Target="../media/image41.pn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slideLayout" Target="../slideLayouts/slideLayout422.xml"/><Relationship Id="rId10" Type="http://schemas.openxmlformats.org/officeDocument/2006/relationships/slideLayout" Target="../slideLayouts/slideLayout417.xml"/><Relationship Id="rId19" Type="http://schemas.openxmlformats.org/officeDocument/2006/relationships/image" Target="../media/image40.png"/><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slideLayout" Target="../slideLayouts/slideLayout421.xml"/><Relationship Id="rId22" Type="http://schemas.openxmlformats.org/officeDocument/2006/relationships/image" Target="../media/image4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slideLayout" Target="../slideLayouts/slideLayout437.xml"/><Relationship Id="rId18" Type="http://schemas.openxmlformats.org/officeDocument/2006/relationships/theme" Target="../theme/theme27.xml"/><Relationship Id="rId3" Type="http://schemas.openxmlformats.org/officeDocument/2006/relationships/slideLayout" Target="../slideLayouts/slideLayout427.xml"/><Relationship Id="rId21" Type="http://schemas.openxmlformats.org/officeDocument/2006/relationships/image" Target="../media/image42.png"/><Relationship Id="rId7" Type="http://schemas.openxmlformats.org/officeDocument/2006/relationships/slideLayout" Target="../slideLayouts/slideLayout431.xml"/><Relationship Id="rId12" Type="http://schemas.openxmlformats.org/officeDocument/2006/relationships/slideLayout" Target="../slideLayouts/slideLayout436.xml"/><Relationship Id="rId17" Type="http://schemas.openxmlformats.org/officeDocument/2006/relationships/slideLayout" Target="../slideLayouts/slideLayout441.xml"/><Relationship Id="rId2" Type="http://schemas.openxmlformats.org/officeDocument/2006/relationships/slideLayout" Target="../slideLayouts/slideLayout426.xml"/><Relationship Id="rId16" Type="http://schemas.openxmlformats.org/officeDocument/2006/relationships/slideLayout" Target="../slideLayouts/slideLayout440.xml"/><Relationship Id="rId20" Type="http://schemas.openxmlformats.org/officeDocument/2006/relationships/image" Target="../media/image41.png"/><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slideLayout" Target="../slideLayouts/slideLayout439.xml"/><Relationship Id="rId10" Type="http://schemas.openxmlformats.org/officeDocument/2006/relationships/slideLayout" Target="../slideLayouts/slideLayout434.xml"/><Relationship Id="rId19" Type="http://schemas.openxmlformats.org/officeDocument/2006/relationships/image" Target="../media/image40.png"/><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slideLayout" Target="../slideLayouts/slideLayout438.xml"/><Relationship Id="rId22" Type="http://schemas.openxmlformats.org/officeDocument/2006/relationships/image" Target="../media/image43.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18" Type="http://schemas.openxmlformats.org/officeDocument/2006/relationships/theme" Target="../theme/theme28.xml"/><Relationship Id="rId3" Type="http://schemas.openxmlformats.org/officeDocument/2006/relationships/slideLayout" Target="../slideLayouts/slideLayout444.xml"/><Relationship Id="rId21" Type="http://schemas.openxmlformats.org/officeDocument/2006/relationships/image" Target="../media/image42.png"/><Relationship Id="rId7" Type="http://schemas.openxmlformats.org/officeDocument/2006/relationships/slideLayout" Target="../slideLayouts/slideLayout448.xml"/><Relationship Id="rId12" Type="http://schemas.openxmlformats.org/officeDocument/2006/relationships/slideLayout" Target="../slideLayouts/slideLayout453.xml"/><Relationship Id="rId17" Type="http://schemas.openxmlformats.org/officeDocument/2006/relationships/slideLayout" Target="../slideLayouts/slideLayout458.xml"/><Relationship Id="rId2" Type="http://schemas.openxmlformats.org/officeDocument/2006/relationships/slideLayout" Target="../slideLayouts/slideLayout443.xml"/><Relationship Id="rId16" Type="http://schemas.openxmlformats.org/officeDocument/2006/relationships/slideLayout" Target="../slideLayouts/slideLayout457.xml"/><Relationship Id="rId20" Type="http://schemas.openxmlformats.org/officeDocument/2006/relationships/image" Target="../media/image41.png"/><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5" Type="http://schemas.openxmlformats.org/officeDocument/2006/relationships/slideLayout" Target="../slideLayouts/slideLayout456.xml"/><Relationship Id="rId10" Type="http://schemas.openxmlformats.org/officeDocument/2006/relationships/slideLayout" Target="../slideLayouts/slideLayout451.xml"/><Relationship Id="rId19" Type="http://schemas.openxmlformats.org/officeDocument/2006/relationships/image" Target="../media/image40.png"/><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slideLayout" Target="../slideLayouts/slideLayout455.xml"/><Relationship Id="rId22" Type="http://schemas.openxmlformats.org/officeDocument/2006/relationships/image" Target="../media/image43.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slideLayout" Target="../slideLayouts/slideLayout471.xml"/><Relationship Id="rId18" Type="http://schemas.openxmlformats.org/officeDocument/2006/relationships/theme" Target="../theme/theme29.xml"/><Relationship Id="rId3" Type="http://schemas.openxmlformats.org/officeDocument/2006/relationships/slideLayout" Target="../slideLayouts/slideLayout461.xml"/><Relationship Id="rId21" Type="http://schemas.openxmlformats.org/officeDocument/2006/relationships/image" Target="../media/image42.png"/><Relationship Id="rId7" Type="http://schemas.openxmlformats.org/officeDocument/2006/relationships/slideLayout" Target="../slideLayouts/slideLayout465.xml"/><Relationship Id="rId12" Type="http://schemas.openxmlformats.org/officeDocument/2006/relationships/slideLayout" Target="../slideLayouts/slideLayout470.xml"/><Relationship Id="rId17" Type="http://schemas.openxmlformats.org/officeDocument/2006/relationships/slideLayout" Target="../slideLayouts/slideLayout475.xml"/><Relationship Id="rId2" Type="http://schemas.openxmlformats.org/officeDocument/2006/relationships/slideLayout" Target="../slideLayouts/slideLayout460.xml"/><Relationship Id="rId16" Type="http://schemas.openxmlformats.org/officeDocument/2006/relationships/slideLayout" Target="../slideLayouts/slideLayout474.xml"/><Relationship Id="rId20" Type="http://schemas.openxmlformats.org/officeDocument/2006/relationships/image" Target="../media/image41.png"/><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5" Type="http://schemas.openxmlformats.org/officeDocument/2006/relationships/slideLayout" Target="../slideLayouts/slideLayout473.xml"/><Relationship Id="rId10" Type="http://schemas.openxmlformats.org/officeDocument/2006/relationships/slideLayout" Target="../slideLayouts/slideLayout468.xml"/><Relationship Id="rId19" Type="http://schemas.openxmlformats.org/officeDocument/2006/relationships/image" Target="../media/image40.png"/><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slideLayout" Target="../slideLayouts/slideLayout472.xml"/><Relationship Id="rId22" Type="http://schemas.openxmlformats.org/officeDocument/2006/relationships/image" Target="../media/image4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slideLayout" Target="../slideLayouts/slideLayout488.xml"/><Relationship Id="rId18" Type="http://schemas.openxmlformats.org/officeDocument/2006/relationships/theme" Target="../theme/theme30.xml"/><Relationship Id="rId3" Type="http://schemas.openxmlformats.org/officeDocument/2006/relationships/slideLayout" Target="../slideLayouts/slideLayout478.xml"/><Relationship Id="rId21" Type="http://schemas.openxmlformats.org/officeDocument/2006/relationships/image" Target="../media/image42.png"/><Relationship Id="rId7" Type="http://schemas.openxmlformats.org/officeDocument/2006/relationships/slideLayout" Target="../slideLayouts/slideLayout482.xml"/><Relationship Id="rId12" Type="http://schemas.openxmlformats.org/officeDocument/2006/relationships/slideLayout" Target="../slideLayouts/slideLayout487.xml"/><Relationship Id="rId17" Type="http://schemas.openxmlformats.org/officeDocument/2006/relationships/slideLayout" Target="../slideLayouts/slideLayout492.xml"/><Relationship Id="rId2" Type="http://schemas.openxmlformats.org/officeDocument/2006/relationships/slideLayout" Target="../slideLayouts/slideLayout477.xml"/><Relationship Id="rId16" Type="http://schemas.openxmlformats.org/officeDocument/2006/relationships/slideLayout" Target="../slideLayouts/slideLayout491.xml"/><Relationship Id="rId20" Type="http://schemas.openxmlformats.org/officeDocument/2006/relationships/image" Target="../media/image41.png"/><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5" Type="http://schemas.openxmlformats.org/officeDocument/2006/relationships/slideLayout" Target="../slideLayouts/slideLayout490.xml"/><Relationship Id="rId10" Type="http://schemas.openxmlformats.org/officeDocument/2006/relationships/slideLayout" Target="../slideLayouts/slideLayout485.xml"/><Relationship Id="rId19" Type="http://schemas.openxmlformats.org/officeDocument/2006/relationships/image" Target="../media/image40.png"/><Relationship Id="rId4" Type="http://schemas.openxmlformats.org/officeDocument/2006/relationships/slideLayout" Target="../slideLayouts/slideLayout479.xml"/><Relationship Id="rId9" Type="http://schemas.openxmlformats.org/officeDocument/2006/relationships/slideLayout" Target="../slideLayouts/slideLayout484.xml"/><Relationship Id="rId14" Type="http://schemas.openxmlformats.org/officeDocument/2006/relationships/slideLayout" Target="../slideLayouts/slideLayout489.xml"/><Relationship Id="rId22" Type="http://schemas.openxmlformats.org/officeDocument/2006/relationships/image" Target="../media/image4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theme" Target="../theme/theme7.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8.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theme" Target="../theme/theme9.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black">
          <a:xfrm>
            <a:off x="354013" y="1739900"/>
            <a:ext cx="8339137"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800" smtClean="0">
                <a:solidFill>
                  <a:schemeClr val="tx2"/>
                </a:solidFill>
              </a:defRPr>
            </a:lvl1pPr>
          </a:lstStyle>
          <a:p>
            <a:pPr>
              <a:defRPr/>
            </a:pPr>
            <a:fld id="{AD7D43D7-D91F-46B4-999A-2FBA68E0F595}" type="slidenum">
              <a:rPr lang="en-US" altLang="en-US"/>
              <a:pPr>
                <a:defRPr/>
              </a:pPr>
              <a:t>‹#›</a:t>
            </a:fld>
            <a:endParaRPr lang="en-US" altLang="en-US"/>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a:solidFill>
                  <a:schemeClr val="tx2"/>
                </a:solidFill>
                <a:latin typeface="Verdana" pitchFamily="80" charset="0"/>
                <a:ea typeface="ＭＳ Ｐゴシック" pitchFamily="80" charset="-128"/>
                <a:cs typeface="ＭＳ Ｐゴシック" pitchFamily="80" charset="-128"/>
              </a:defRPr>
            </a:lvl1pPr>
          </a:lstStyle>
          <a:p>
            <a:pPr>
              <a:defRPr/>
            </a:pPr>
            <a:r>
              <a:rPr lang="en-US"/>
              <a:t>| PRESENTATION TITLE HERE | ©2011 YMCA of the USA</a:t>
            </a:r>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Lst>
  <p:hf hdr="0" dt="0"/>
  <p:txStyles>
    <p:titleStyle>
      <a:lvl1pPr algn="l" rtl="0" eaLnBrk="1" fontAlgn="base" hangingPunct="1">
        <a:spcBef>
          <a:spcPct val="0"/>
        </a:spcBef>
        <a:spcAft>
          <a:spcPct val="0"/>
        </a:spcAft>
        <a:defRPr sz="2600" b="1" cap="all">
          <a:solidFill>
            <a:schemeClr val="accent1"/>
          </a:solidFill>
          <a:latin typeface="+mj-lt"/>
          <a:ea typeface="+mj-ea"/>
          <a:cs typeface="+mj-cs"/>
        </a:defRPr>
      </a:lvl1pPr>
      <a:lvl2pPr algn="l" rtl="0" eaLnBrk="1" fontAlgn="base" hangingPunct="1">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161335135"/>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483" r:id="rId14"/>
    <p:sldLayoutId id="2147484484" r:id="rId15"/>
    <p:sldLayoutId id="2147484485"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280120181"/>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499" r:id="rId13"/>
    <p:sldLayoutId id="2147484500" r:id="rId14"/>
    <p:sldLayoutId id="2147484501" r:id="rId15"/>
    <p:sldLayoutId id="2147484502"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2046305088"/>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834654460"/>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 id="2147484535" r:id="rId15"/>
    <p:sldLayoutId id="2147484536"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2163183345"/>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1800708983"/>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 id="2147484566" r:id="rId12"/>
    <p:sldLayoutId id="2147484567" r:id="rId13"/>
    <p:sldLayoutId id="2147484568" r:id="rId14"/>
    <p:sldLayoutId id="2147484569" r:id="rId15"/>
    <p:sldLayoutId id="2147484570"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3030425574"/>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 id="2147484583" r:id="rId12"/>
    <p:sldLayoutId id="2147484584" r:id="rId13"/>
    <p:sldLayoutId id="2147484585" r:id="rId14"/>
    <p:sldLayoutId id="2147484586" r:id="rId15"/>
    <p:sldLayoutId id="2147484587"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2941248310"/>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 id="2147484600" r:id="rId12"/>
    <p:sldLayoutId id="2147484601" r:id="rId13"/>
    <p:sldLayoutId id="2147484602" r:id="rId14"/>
    <p:sldLayoutId id="2147484603" r:id="rId15"/>
    <p:sldLayoutId id="2147484604"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2952877327"/>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 id="2147484617" r:id="rId12"/>
    <p:sldLayoutId id="2147484618" r:id="rId13"/>
    <p:sldLayoutId id="2147484619" r:id="rId14"/>
    <p:sldLayoutId id="2147484620" r:id="rId15"/>
    <p:sldLayoutId id="2147484621"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3212290046"/>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 id="2147484634" r:id="rId12"/>
    <p:sldLayoutId id="2147484635" r:id="rId13"/>
    <p:sldLayoutId id="2147484636" r:id="rId14"/>
    <p:sldLayoutId id="2147484637" r:id="rId15"/>
    <p:sldLayoutId id="2147484638"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2051" name="Rectangle 3"/>
          <p:cNvSpPr>
            <a:spLocks noGrp="1" noChangeArrowheads="1"/>
          </p:cNvSpPr>
          <p:nvPr>
            <p:ph type="body" idx="1"/>
          </p:nvPr>
        </p:nvSpPr>
        <p:spPr bwMode="black">
          <a:xfrm>
            <a:off x="354013" y="1739900"/>
            <a:ext cx="8339137"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800" smtClean="0">
                <a:solidFill>
                  <a:schemeClr val="tx2"/>
                </a:solidFill>
              </a:defRPr>
            </a:lvl1pPr>
          </a:lstStyle>
          <a:p>
            <a:pPr>
              <a:defRPr/>
            </a:pPr>
            <a:fld id="{287A1AE6-B2DF-4FA0-B07D-05DD9F3CD592}" type="slidenum">
              <a:rPr lang="en-US" altLang="en-US"/>
              <a:pPr>
                <a:defRPr/>
              </a:pPr>
              <a:t>‹#›</a:t>
            </a:fld>
            <a:endParaRPr lang="en-US" altLang="en-US"/>
          </a:p>
        </p:txBody>
      </p:sp>
      <p:sp>
        <p:nvSpPr>
          <p:cNvPr id="1034" name="Rectangle 10"/>
          <p:cNvSpPr>
            <a:spLocks noGrp="1" noChangeArrowheads="1"/>
          </p:cNvSpPr>
          <p:nvPr>
            <p:ph type="ftr" sz="quarter" idx="3"/>
          </p:nvPr>
        </p:nvSpPr>
        <p:spPr bwMode="black">
          <a:xfrm>
            <a:off x="568325" y="6356350"/>
            <a:ext cx="81184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a:solidFill>
                  <a:schemeClr val="tx2"/>
                </a:solidFill>
                <a:latin typeface="Verdana" pitchFamily="80" charset="0"/>
                <a:ea typeface="ＭＳ Ｐゴシック" pitchFamily="80" charset="-128"/>
              </a:defRPr>
            </a:lvl1pPr>
          </a:lstStyle>
          <a:p>
            <a:pPr>
              <a:defRPr/>
            </a:pPr>
            <a:r>
              <a:rPr lang="en-US"/>
              <a:t>| PRESENTATION TITLE HERE | ©2011 YMCA of the USA</a:t>
            </a:r>
            <a:endParaRPr lang="en-US" dirty="0"/>
          </a:p>
        </p:txBody>
      </p:sp>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 id="2147484345" r:id="rId14"/>
    <p:sldLayoutId id="2147484346" r:id="rId15"/>
    <p:sldLayoutId id="2147484347" r:id="rId16"/>
  </p:sldLayoutIdLst>
  <p:hf hdr="0" dt="0"/>
  <p:txStyles>
    <p:titleStyle>
      <a:lvl1pPr algn="l" rtl="0" eaLnBrk="0" fontAlgn="base" hangingPunct="0">
        <a:spcBef>
          <a:spcPct val="0"/>
        </a:spcBef>
        <a:spcAft>
          <a:spcPct val="0"/>
        </a:spcAft>
        <a:defRPr sz="2600" b="1" cap="all">
          <a:solidFill>
            <a:schemeClr val="accent2"/>
          </a:solidFill>
          <a:latin typeface="+mj-lt"/>
          <a:ea typeface="+mj-ea"/>
          <a:cs typeface="+mj-cs"/>
        </a:defRPr>
      </a:lvl1pPr>
      <a:lvl2pPr algn="l" rtl="0" eaLnBrk="0" fontAlgn="base" hangingPunct="0">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algn="l" rtl="0" eaLnBrk="0" fontAlgn="base" hangingPunct="0">
        <a:spcBef>
          <a:spcPct val="50000"/>
        </a:spcBef>
        <a:spcAft>
          <a:spcPct val="0"/>
        </a:spcAft>
        <a:defRPr>
          <a:solidFill>
            <a:schemeClr val="tx2"/>
          </a:solidFill>
          <a:latin typeface="+mn-lt"/>
          <a:ea typeface="+mn-ea"/>
          <a:cs typeface="+mn-cs"/>
        </a:defRPr>
      </a:lvl1pPr>
      <a:lvl2pPr marL="223838" indent="-222250" algn="l" rtl="0" eaLnBrk="0" fontAlgn="base" hangingPunct="0">
        <a:spcBef>
          <a:spcPct val="100000"/>
        </a:spcBef>
        <a:spcAft>
          <a:spcPct val="0"/>
        </a:spcAft>
        <a:buSzPct val="80000"/>
        <a:buChar char="•"/>
        <a:defRPr>
          <a:solidFill>
            <a:schemeClr val="tx2"/>
          </a:solidFill>
          <a:latin typeface="+mn-lt"/>
          <a:ea typeface="+mn-ea"/>
        </a:defRPr>
      </a:lvl2pPr>
      <a:lvl3pPr marL="693738" indent="-228600" algn="l" rtl="0" eaLnBrk="0" fontAlgn="base" hangingPunct="0">
        <a:spcBef>
          <a:spcPct val="25000"/>
        </a:spcBef>
        <a:spcAft>
          <a:spcPct val="0"/>
        </a:spcAft>
        <a:buChar char="–"/>
        <a:defRPr>
          <a:solidFill>
            <a:schemeClr val="tx2"/>
          </a:solidFill>
          <a:latin typeface="+mn-lt"/>
          <a:ea typeface="+mn-ea"/>
        </a:defRPr>
      </a:lvl3pPr>
      <a:lvl4pPr marL="1120775" indent="-228600" algn="l" rtl="0" eaLnBrk="0" fontAlgn="base" hangingPunct="0">
        <a:spcBef>
          <a:spcPct val="25000"/>
        </a:spcBef>
        <a:spcAft>
          <a:spcPct val="0"/>
        </a:spcAft>
        <a:buSzPct val="80000"/>
        <a:buChar char="•"/>
        <a:defRPr>
          <a:solidFill>
            <a:schemeClr val="tx2"/>
          </a:solidFill>
          <a:latin typeface="+mn-lt"/>
          <a:ea typeface="+mn-ea"/>
        </a:defRPr>
      </a:lvl4pPr>
      <a:lvl5pPr marL="1608138" indent="-228600" algn="l" rtl="0" eaLnBrk="0" fontAlgn="base" hangingPunct="0">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258296357"/>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 id="2147484651" r:id="rId12"/>
    <p:sldLayoutId id="2147484652" r:id="rId13"/>
    <p:sldLayoutId id="2147484653" r:id="rId14"/>
    <p:sldLayoutId id="2147484654" r:id="rId15"/>
    <p:sldLayoutId id="2147484655"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1156873671"/>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 id="2147484668" r:id="rId12"/>
    <p:sldLayoutId id="2147484669" r:id="rId13"/>
    <p:sldLayoutId id="2147484670" r:id="rId14"/>
    <p:sldLayoutId id="2147484671" r:id="rId15"/>
    <p:sldLayoutId id="2147484672"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433665210"/>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 id="2147484685" r:id="rId12"/>
    <p:sldLayoutId id="2147484686" r:id="rId13"/>
    <p:sldLayoutId id="2147484687" r:id="rId14"/>
    <p:sldLayoutId id="2147484688" r:id="rId15"/>
    <p:sldLayoutId id="2147484689"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2861974496"/>
      </p:ext>
    </p:extLst>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 id="2147484702" r:id="rId12"/>
    <p:sldLayoutId id="2147484703" r:id="rId13"/>
    <p:sldLayoutId id="2147484704" r:id="rId14"/>
    <p:sldLayoutId id="2147484705" r:id="rId15"/>
    <p:sldLayoutId id="2147484706"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eaLnBrk="1" fontAlgn="auto" hangingPunct="1">
              <a:spcBef>
                <a:spcPts val="0"/>
              </a:spcBef>
              <a:spcAft>
                <a:spcPts val="0"/>
              </a:spcAft>
            </a:pPr>
            <a:fld id="{9AFE8FB1-0A7A-443E-AAF7-31D4FA1AA312}" type="datetimeFigureOut">
              <a:rPr lang="en-US" smtClean="0">
                <a:solidFill>
                  <a:prstClr val="white"/>
                </a:solidFill>
                <a:latin typeface="Century Gothic" panose="020B0502020202020204"/>
                <a:ea typeface="+mn-ea"/>
              </a:rPr>
              <a:pPr eaLnBrk="1" fontAlgn="auto" hangingPunct="1">
                <a:spcBef>
                  <a:spcPts val="0"/>
                </a:spcBef>
                <a:spcAft>
                  <a:spcPts val="0"/>
                </a:spcAft>
              </a:pPr>
              <a:t>5/4/2018</a:t>
            </a:fld>
            <a:endParaRPr lang="en-US">
              <a:solidFill>
                <a:prstClr val="white"/>
              </a:solidFill>
              <a:latin typeface="Century Gothic" panose="020B0502020202020204"/>
              <a:ea typeface="+mn-ea"/>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eaLnBrk="1" fontAlgn="auto" hangingPunct="1">
              <a:spcBef>
                <a:spcPts val="0"/>
              </a:spcBef>
              <a:spcAft>
                <a:spcPts val="0"/>
              </a:spcAft>
            </a:pPr>
            <a:endParaRPr lang="en-US">
              <a:solidFill>
                <a:prstClr val="white"/>
              </a:solidFill>
              <a:latin typeface="Century Gothic" panose="020B0502020202020204"/>
              <a:ea typeface="+mn-ea"/>
            </a:endParaRPr>
          </a:p>
        </p:txBody>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eaLnBrk="1" fontAlgn="auto" hangingPunct="1">
              <a:spcBef>
                <a:spcPts val="0"/>
              </a:spcBef>
              <a:spcAft>
                <a:spcPts val="0"/>
              </a:spcAft>
            </a:pPr>
            <a:fld id="{25BA54BD-C84D-46CE-8B72-31BFB26ABA43}" type="slidenum">
              <a:rPr lang="en-US" smtClean="0">
                <a:solidFill>
                  <a:prstClr val="white"/>
                </a:solidFill>
                <a:latin typeface="Century Gothic" panose="020B0502020202020204"/>
                <a:ea typeface="+mn-ea"/>
              </a:rPr>
              <a:pPr eaLnBrk="1" fontAlgn="auto" hangingPunct="1">
                <a:spcBef>
                  <a:spcPts val="0"/>
                </a:spcBef>
                <a:spcAft>
                  <a:spcPts val="0"/>
                </a:spcAft>
              </a:pPr>
              <a:t>‹#›</a:t>
            </a:fld>
            <a:endParaRPr lang="en-US">
              <a:solidFill>
                <a:prstClr val="white"/>
              </a:solidFill>
              <a:latin typeface="Century Gothic" panose="020B0502020202020204"/>
              <a:ea typeface="+mn-ea"/>
            </a:endParaRPr>
          </a:p>
        </p:txBody>
      </p:sp>
    </p:spTree>
    <p:extLst>
      <p:ext uri="{BB962C8B-B14F-4D97-AF65-F5344CB8AC3E}">
        <p14:creationId xmlns:p14="http://schemas.microsoft.com/office/powerpoint/2010/main" val="3251742214"/>
      </p:ext>
    </p:extLst>
  </p:cSld>
  <p:clrMap bg1="dk1" tx1="lt1" bg2="dk2"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 id="2147484719" r:id="rId12"/>
    <p:sldLayoutId id="2147484720" r:id="rId13"/>
    <p:sldLayoutId id="2147484721" r:id="rId14"/>
    <p:sldLayoutId id="2147484722" r:id="rId15"/>
    <p:sldLayoutId id="2147484723" r:id="rId16"/>
    <p:sldLayoutId id="214748472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eaLnBrk="1" fontAlgn="auto" hangingPunct="1">
              <a:spcBef>
                <a:spcPts val="0"/>
              </a:spcBef>
              <a:spcAft>
                <a:spcPts val="0"/>
              </a:spcAft>
            </a:pPr>
            <a:fld id="{9AFE8FB1-0A7A-443E-AAF7-31D4FA1AA312}" type="datetimeFigureOut">
              <a:rPr lang="en-US" smtClean="0">
                <a:solidFill>
                  <a:prstClr val="white"/>
                </a:solidFill>
                <a:latin typeface="Century Gothic" panose="020B0502020202020204"/>
                <a:ea typeface="+mn-ea"/>
              </a:rPr>
              <a:pPr eaLnBrk="1" fontAlgn="auto" hangingPunct="1">
                <a:spcBef>
                  <a:spcPts val="0"/>
                </a:spcBef>
                <a:spcAft>
                  <a:spcPts val="0"/>
                </a:spcAft>
              </a:pPr>
              <a:t>5/4/2018</a:t>
            </a:fld>
            <a:endParaRPr lang="en-US">
              <a:solidFill>
                <a:prstClr val="white"/>
              </a:solidFill>
              <a:latin typeface="Century Gothic" panose="020B0502020202020204"/>
              <a:ea typeface="+mn-ea"/>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eaLnBrk="1" fontAlgn="auto" hangingPunct="1">
              <a:spcBef>
                <a:spcPts val="0"/>
              </a:spcBef>
              <a:spcAft>
                <a:spcPts val="0"/>
              </a:spcAft>
            </a:pPr>
            <a:endParaRPr lang="en-US">
              <a:solidFill>
                <a:prstClr val="white"/>
              </a:solidFill>
              <a:latin typeface="Century Gothic" panose="020B0502020202020204"/>
              <a:ea typeface="+mn-ea"/>
            </a:endParaRPr>
          </a:p>
        </p:txBody>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eaLnBrk="1" fontAlgn="auto" hangingPunct="1">
              <a:spcBef>
                <a:spcPts val="0"/>
              </a:spcBef>
              <a:spcAft>
                <a:spcPts val="0"/>
              </a:spcAft>
            </a:pPr>
            <a:fld id="{25BA54BD-C84D-46CE-8B72-31BFB26ABA43}" type="slidenum">
              <a:rPr lang="en-US" smtClean="0">
                <a:solidFill>
                  <a:prstClr val="white"/>
                </a:solidFill>
                <a:latin typeface="Century Gothic" panose="020B0502020202020204"/>
                <a:ea typeface="+mn-ea"/>
              </a:rPr>
              <a:pPr eaLnBrk="1" fontAlgn="auto" hangingPunct="1">
                <a:spcBef>
                  <a:spcPts val="0"/>
                </a:spcBef>
                <a:spcAft>
                  <a:spcPts val="0"/>
                </a:spcAft>
              </a:pPr>
              <a:t>‹#›</a:t>
            </a:fld>
            <a:endParaRPr lang="en-US">
              <a:solidFill>
                <a:prstClr val="white"/>
              </a:solidFill>
              <a:latin typeface="Century Gothic" panose="020B0502020202020204"/>
              <a:ea typeface="+mn-ea"/>
            </a:endParaRPr>
          </a:p>
        </p:txBody>
      </p:sp>
    </p:spTree>
    <p:extLst>
      <p:ext uri="{BB962C8B-B14F-4D97-AF65-F5344CB8AC3E}">
        <p14:creationId xmlns:p14="http://schemas.microsoft.com/office/powerpoint/2010/main" val="3832476469"/>
      </p:ext>
    </p:extLst>
  </p:cSld>
  <p:clrMap bg1="dk1" tx1="lt1" bg2="dk2" tx2="lt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 id="2147484738" r:id="rId13"/>
    <p:sldLayoutId id="2147484739" r:id="rId14"/>
    <p:sldLayoutId id="2147484740" r:id="rId15"/>
    <p:sldLayoutId id="2147484741" r:id="rId16"/>
    <p:sldLayoutId id="214748474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eaLnBrk="1" fontAlgn="auto" hangingPunct="1">
              <a:spcBef>
                <a:spcPts val="0"/>
              </a:spcBef>
              <a:spcAft>
                <a:spcPts val="0"/>
              </a:spcAft>
            </a:pPr>
            <a:fld id="{9AFE8FB1-0A7A-443E-AAF7-31D4FA1AA312}" type="datetimeFigureOut">
              <a:rPr lang="en-US" smtClean="0">
                <a:solidFill>
                  <a:prstClr val="white"/>
                </a:solidFill>
                <a:latin typeface="Century Gothic" panose="020B0502020202020204"/>
                <a:ea typeface="+mn-ea"/>
              </a:rPr>
              <a:pPr eaLnBrk="1" fontAlgn="auto" hangingPunct="1">
                <a:spcBef>
                  <a:spcPts val="0"/>
                </a:spcBef>
                <a:spcAft>
                  <a:spcPts val="0"/>
                </a:spcAft>
              </a:pPr>
              <a:t>5/4/2018</a:t>
            </a:fld>
            <a:endParaRPr lang="en-US">
              <a:solidFill>
                <a:prstClr val="white"/>
              </a:solidFill>
              <a:latin typeface="Century Gothic" panose="020B0502020202020204"/>
              <a:ea typeface="+mn-ea"/>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eaLnBrk="1" fontAlgn="auto" hangingPunct="1">
              <a:spcBef>
                <a:spcPts val="0"/>
              </a:spcBef>
              <a:spcAft>
                <a:spcPts val="0"/>
              </a:spcAft>
            </a:pPr>
            <a:endParaRPr lang="en-US">
              <a:solidFill>
                <a:prstClr val="white"/>
              </a:solidFill>
              <a:latin typeface="Century Gothic" panose="020B0502020202020204"/>
              <a:ea typeface="+mn-ea"/>
            </a:endParaRPr>
          </a:p>
        </p:txBody>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eaLnBrk="1" fontAlgn="auto" hangingPunct="1">
              <a:spcBef>
                <a:spcPts val="0"/>
              </a:spcBef>
              <a:spcAft>
                <a:spcPts val="0"/>
              </a:spcAft>
            </a:pPr>
            <a:fld id="{25BA54BD-C84D-46CE-8B72-31BFB26ABA43}" type="slidenum">
              <a:rPr lang="en-US" smtClean="0">
                <a:solidFill>
                  <a:prstClr val="white"/>
                </a:solidFill>
                <a:latin typeface="Century Gothic" panose="020B0502020202020204"/>
                <a:ea typeface="+mn-ea"/>
              </a:rPr>
              <a:pPr eaLnBrk="1" fontAlgn="auto" hangingPunct="1">
                <a:spcBef>
                  <a:spcPts val="0"/>
                </a:spcBef>
                <a:spcAft>
                  <a:spcPts val="0"/>
                </a:spcAft>
              </a:pPr>
              <a:t>‹#›</a:t>
            </a:fld>
            <a:endParaRPr lang="en-US">
              <a:solidFill>
                <a:prstClr val="white"/>
              </a:solidFill>
              <a:latin typeface="Century Gothic" panose="020B0502020202020204"/>
              <a:ea typeface="+mn-ea"/>
            </a:endParaRPr>
          </a:p>
        </p:txBody>
      </p:sp>
    </p:spTree>
    <p:extLst>
      <p:ext uri="{BB962C8B-B14F-4D97-AF65-F5344CB8AC3E}">
        <p14:creationId xmlns:p14="http://schemas.microsoft.com/office/powerpoint/2010/main" val="1383020504"/>
      </p:ext>
    </p:extLst>
  </p:cSld>
  <p:clrMap bg1="dk1" tx1="lt1" bg2="dk2" tx2="lt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 id="2147484755" r:id="rId12"/>
    <p:sldLayoutId id="2147484756" r:id="rId13"/>
    <p:sldLayoutId id="2147484757" r:id="rId14"/>
    <p:sldLayoutId id="2147484758" r:id="rId15"/>
    <p:sldLayoutId id="2147484759" r:id="rId16"/>
    <p:sldLayoutId id="214748476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eaLnBrk="1" fontAlgn="auto" hangingPunct="1">
              <a:spcBef>
                <a:spcPts val="0"/>
              </a:spcBef>
              <a:spcAft>
                <a:spcPts val="0"/>
              </a:spcAft>
            </a:pPr>
            <a:fld id="{9AFE8FB1-0A7A-443E-AAF7-31D4FA1AA312}" type="datetimeFigureOut">
              <a:rPr lang="en-US" smtClean="0">
                <a:solidFill>
                  <a:prstClr val="white"/>
                </a:solidFill>
                <a:latin typeface="Century Gothic" panose="020B0502020202020204"/>
                <a:ea typeface="+mn-ea"/>
              </a:rPr>
              <a:pPr eaLnBrk="1" fontAlgn="auto" hangingPunct="1">
                <a:spcBef>
                  <a:spcPts val="0"/>
                </a:spcBef>
                <a:spcAft>
                  <a:spcPts val="0"/>
                </a:spcAft>
              </a:pPr>
              <a:t>5/4/2018</a:t>
            </a:fld>
            <a:endParaRPr lang="en-US">
              <a:solidFill>
                <a:prstClr val="white"/>
              </a:solidFill>
              <a:latin typeface="Century Gothic" panose="020B0502020202020204"/>
              <a:ea typeface="+mn-ea"/>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eaLnBrk="1" fontAlgn="auto" hangingPunct="1">
              <a:spcBef>
                <a:spcPts val="0"/>
              </a:spcBef>
              <a:spcAft>
                <a:spcPts val="0"/>
              </a:spcAft>
            </a:pPr>
            <a:endParaRPr lang="en-US">
              <a:solidFill>
                <a:prstClr val="white"/>
              </a:solidFill>
              <a:latin typeface="Century Gothic" panose="020B0502020202020204"/>
              <a:ea typeface="+mn-ea"/>
            </a:endParaRPr>
          </a:p>
        </p:txBody>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eaLnBrk="1" fontAlgn="auto" hangingPunct="1">
              <a:spcBef>
                <a:spcPts val="0"/>
              </a:spcBef>
              <a:spcAft>
                <a:spcPts val="0"/>
              </a:spcAft>
            </a:pPr>
            <a:fld id="{25BA54BD-C84D-46CE-8B72-31BFB26ABA43}" type="slidenum">
              <a:rPr lang="en-US" smtClean="0">
                <a:solidFill>
                  <a:prstClr val="white"/>
                </a:solidFill>
                <a:latin typeface="Century Gothic" panose="020B0502020202020204"/>
                <a:ea typeface="+mn-ea"/>
              </a:rPr>
              <a:pPr eaLnBrk="1" fontAlgn="auto" hangingPunct="1">
                <a:spcBef>
                  <a:spcPts val="0"/>
                </a:spcBef>
                <a:spcAft>
                  <a:spcPts val="0"/>
                </a:spcAft>
              </a:pPr>
              <a:t>‹#›</a:t>
            </a:fld>
            <a:endParaRPr lang="en-US">
              <a:solidFill>
                <a:prstClr val="white"/>
              </a:solidFill>
              <a:latin typeface="Century Gothic" panose="020B0502020202020204"/>
              <a:ea typeface="+mn-ea"/>
            </a:endParaRPr>
          </a:p>
        </p:txBody>
      </p:sp>
    </p:spTree>
    <p:extLst>
      <p:ext uri="{BB962C8B-B14F-4D97-AF65-F5344CB8AC3E}">
        <p14:creationId xmlns:p14="http://schemas.microsoft.com/office/powerpoint/2010/main" val="4271066657"/>
      </p:ext>
    </p:extLst>
  </p:cSld>
  <p:clrMap bg1="dk1" tx1="lt1" bg2="dk2" tx2="lt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 id="2147484774" r:id="rId13"/>
    <p:sldLayoutId id="2147484775" r:id="rId14"/>
    <p:sldLayoutId id="2147484776" r:id="rId15"/>
    <p:sldLayoutId id="2147484777" r:id="rId16"/>
    <p:sldLayoutId id="214748477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eaLnBrk="1" fontAlgn="auto" hangingPunct="1">
              <a:spcBef>
                <a:spcPts val="0"/>
              </a:spcBef>
              <a:spcAft>
                <a:spcPts val="0"/>
              </a:spcAft>
            </a:pPr>
            <a:fld id="{9AFE8FB1-0A7A-443E-AAF7-31D4FA1AA312}" type="datetimeFigureOut">
              <a:rPr lang="en-US" smtClean="0">
                <a:solidFill>
                  <a:prstClr val="white"/>
                </a:solidFill>
                <a:latin typeface="Century Gothic" panose="020B0502020202020204"/>
                <a:ea typeface="+mn-ea"/>
              </a:rPr>
              <a:pPr eaLnBrk="1" fontAlgn="auto" hangingPunct="1">
                <a:spcBef>
                  <a:spcPts val="0"/>
                </a:spcBef>
                <a:spcAft>
                  <a:spcPts val="0"/>
                </a:spcAft>
              </a:pPr>
              <a:t>5/4/2018</a:t>
            </a:fld>
            <a:endParaRPr lang="en-US">
              <a:solidFill>
                <a:prstClr val="white"/>
              </a:solidFill>
              <a:latin typeface="Century Gothic" panose="020B0502020202020204"/>
              <a:ea typeface="+mn-ea"/>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eaLnBrk="1" fontAlgn="auto" hangingPunct="1">
              <a:spcBef>
                <a:spcPts val="0"/>
              </a:spcBef>
              <a:spcAft>
                <a:spcPts val="0"/>
              </a:spcAft>
            </a:pPr>
            <a:endParaRPr lang="en-US">
              <a:solidFill>
                <a:prstClr val="white"/>
              </a:solidFill>
              <a:latin typeface="Century Gothic" panose="020B0502020202020204"/>
              <a:ea typeface="+mn-ea"/>
            </a:endParaRPr>
          </a:p>
        </p:txBody>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eaLnBrk="1" fontAlgn="auto" hangingPunct="1">
              <a:spcBef>
                <a:spcPts val="0"/>
              </a:spcBef>
              <a:spcAft>
                <a:spcPts val="0"/>
              </a:spcAft>
            </a:pPr>
            <a:fld id="{25BA54BD-C84D-46CE-8B72-31BFB26ABA43}" type="slidenum">
              <a:rPr lang="en-US" smtClean="0">
                <a:solidFill>
                  <a:prstClr val="white"/>
                </a:solidFill>
                <a:latin typeface="Century Gothic" panose="020B0502020202020204"/>
                <a:ea typeface="+mn-ea"/>
              </a:rPr>
              <a:pPr eaLnBrk="1" fontAlgn="auto" hangingPunct="1">
                <a:spcBef>
                  <a:spcPts val="0"/>
                </a:spcBef>
                <a:spcAft>
                  <a:spcPts val="0"/>
                </a:spcAft>
              </a:pPr>
              <a:t>‹#›</a:t>
            </a:fld>
            <a:endParaRPr lang="en-US">
              <a:solidFill>
                <a:prstClr val="white"/>
              </a:solidFill>
              <a:latin typeface="Century Gothic" panose="020B0502020202020204"/>
              <a:ea typeface="+mn-ea"/>
            </a:endParaRPr>
          </a:p>
        </p:txBody>
      </p:sp>
    </p:spTree>
    <p:extLst>
      <p:ext uri="{BB962C8B-B14F-4D97-AF65-F5344CB8AC3E}">
        <p14:creationId xmlns:p14="http://schemas.microsoft.com/office/powerpoint/2010/main" val="3130282508"/>
      </p:ext>
    </p:extLst>
  </p:cSld>
  <p:clrMap bg1="dk1" tx1="lt1" bg2="dk2" tx2="lt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 id="2147484792" r:id="rId13"/>
    <p:sldLayoutId id="2147484793" r:id="rId14"/>
    <p:sldLayoutId id="2147484794" r:id="rId15"/>
    <p:sldLayoutId id="2147484795" r:id="rId16"/>
    <p:sldLayoutId id="214748479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eaLnBrk="1" fontAlgn="auto" hangingPunct="1">
              <a:spcBef>
                <a:spcPts val="0"/>
              </a:spcBef>
              <a:spcAft>
                <a:spcPts val="0"/>
              </a:spcAft>
            </a:pPr>
            <a:fld id="{9AFE8FB1-0A7A-443E-AAF7-31D4FA1AA312}" type="datetimeFigureOut">
              <a:rPr lang="en-US" smtClean="0">
                <a:solidFill>
                  <a:prstClr val="white"/>
                </a:solidFill>
                <a:latin typeface="Century Gothic" panose="020B0502020202020204"/>
                <a:ea typeface="+mn-ea"/>
              </a:rPr>
              <a:pPr eaLnBrk="1" fontAlgn="auto" hangingPunct="1">
                <a:spcBef>
                  <a:spcPts val="0"/>
                </a:spcBef>
                <a:spcAft>
                  <a:spcPts val="0"/>
                </a:spcAft>
              </a:pPr>
              <a:t>5/4/2018</a:t>
            </a:fld>
            <a:endParaRPr lang="en-US">
              <a:solidFill>
                <a:prstClr val="white"/>
              </a:solidFill>
              <a:latin typeface="Century Gothic" panose="020B0502020202020204"/>
              <a:ea typeface="+mn-ea"/>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eaLnBrk="1" fontAlgn="auto" hangingPunct="1">
              <a:spcBef>
                <a:spcPts val="0"/>
              </a:spcBef>
              <a:spcAft>
                <a:spcPts val="0"/>
              </a:spcAft>
            </a:pPr>
            <a:endParaRPr lang="en-US">
              <a:solidFill>
                <a:prstClr val="white"/>
              </a:solidFill>
              <a:latin typeface="Century Gothic" panose="020B0502020202020204"/>
              <a:ea typeface="+mn-ea"/>
            </a:endParaRPr>
          </a:p>
        </p:txBody>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eaLnBrk="1" fontAlgn="auto" hangingPunct="1">
              <a:spcBef>
                <a:spcPts val="0"/>
              </a:spcBef>
              <a:spcAft>
                <a:spcPts val="0"/>
              </a:spcAft>
            </a:pPr>
            <a:fld id="{25BA54BD-C84D-46CE-8B72-31BFB26ABA43}" type="slidenum">
              <a:rPr lang="en-US" smtClean="0">
                <a:solidFill>
                  <a:prstClr val="white"/>
                </a:solidFill>
                <a:latin typeface="Century Gothic" panose="020B0502020202020204"/>
                <a:ea typeface="+mn-ea"/>
              </a:rPr>
              <a:pPr eaLnBrk="1" fontAlgn="auto" hangingPunct="1">
                <a:spcBef>
                  <a:spcPts val="0"/>
                </a:spcBef>
                <a:spcAft>
                  <a:spcPts val="0"/>
                </a:spcAft>
              </a:pPr>
              <a:t>‹#›</a:t>
            </a:fld>
            <a:endParaRPr lang="en-US">
              <a:solidFill>
                <a:prstClr val="white"/>
              </a:solidFill>
              <a:latin typeface="Century Gothic" panose="020B0502020202020204"/>
              <a:ea typeface="+mn-ea"/>
            </a:endParaRPr>
          </a:p>
        </p:txBody>
      </p:sp>
    </p:spTree>
    <p:extLst>
      <p:ext uri="{BB962C8B-B14F-4D97-AF65-F5344CB8AC3E}">
        <p14:creationId xmlns:p14="http://schemas.microsoft.com/office/powerpoint/2010/main" val="1333280188"/>
      </p:ext>
    </p:extLst>
  </p:cSld>
  <p:clrMap bg1="dk1" tx1="lt1" bg2="dk2" tx2="lt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 id="2147484809" r:id="rId12"/>
    <p:sldLayoutId id="2147484810" r:id="rId13"/>
    <p:sldLayoutId id="2147484811" r:id="rId14"/>
    <p:sldLayoutId id="2147484812" r:id="rId15"/>
    <p:sldLayoutId id="2147484813" r:id="rId16"/>
    <p:sldLayoutId id="214748481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3075" name="Rectangle 3"/>
          <p:cNvSpPr>
            <a:spLocks noGrp="1" noChangeArrowheads="1"/>
          </p:cNvSpPr>
          <p:nvPr>
            <p:ph type="body" idx="1"/>
          </p:nvPr>
        </p:nvSpPr>
        <p:spPr bwMode="black">
          <a:xfrm>
            <a:off x="354013" y="1739900"/>
            <a:ext cx="8339137"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800" smtClean="0">
                <a:solidFill>
                  <a:schemeClr val="tx2"/>
                </a:solidFill>
              </a:defRPr>
            </a:lvl1pPr>
          </a:lstStyle>
          <a:p>
            <a:pPr>
              <a:defRPr/>
            </a:pPr>
            <a:fld id="{168AEFF8-8ADC-4B47-AF03-FC6BC1FAA5F7}" type="slidenum">
              <a:rPr lang="en-US" altLang="en-US"/>
              <a:pPr>
                <a:defRPr/>
              </a:pPr>
              <a:t>‹#›</a:t>
            </a:fld>
            <a:endParaRPr lang="en-US" altLang="en-US"/>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a:solidFill>
                  <a:schemeClr val="tx2"/>
                </a:solidFill>
                <a:latin typeface="Verdana" pitchFamily="80" charset="0"/>
                <a:ea typeface="ＭＳ Ｐゴシック" pitchFamily="80" charset="-128"/>
                <a:cs typeface="ＭＳ Ｐゴシック" pitchFamily="80" charset="-128"/>
              </a:defRPr>
            </a:lvl1pPr>
          </a:lstStyle>
          <a:p>
            <a:pPr>
              <a:defRPr/>
            </a:pPr>
            <a:r>
              <a:rPr lang="en-US"/>
              <a:t>| PRESENTATION TITLE HERE | ©2011 YMCA of the USA</a:t>
            </a:r>
            <a:endParaRPr lang="en-US" dirty="0"/>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1" r:id="rId14"/>
    <p:sldLayoutId id="2147484362" r:id="rId15"/>
    <p:sldLayoutId id="2147484363" r:id="rId16"/>
  </p:sldLayoutIdLst>
  <p:hf hdr="0" dt="0"/>
  <p:txStyles>
    <p:titleStyle>
      <a:lvl1pPr algn="l" rtl="0" eaLnBrk="0" fontAlgn="base" hangingPunct="0">
        <a:spcBef>
          <a:spcPct val="0"/>
        </a:spcBef>
        <a:spcAft>
          <a:spcPct val="0"/>
        </a:spcAft>
        <a:defRPr sz="2600" b="1" cap="all">
          <a:solidFill>
            <a:srgbClr val="92278F"/>
          </a:solidFill>
          <a:latin typeface="+mj-lt"/>
          <a:ea typeface="+mj-ea"/>
          <a:cs typeface="+mj-cs"/>
        </a:defRPr>
      </a:lvl1pPr>
      <a:lvl2pPr algn="l" rtl="0" eaLnBrk="0" fontAlgn="base" hangingPunct="0">
        <a:spcBef>
          <a:spcPct val="0"/>
        </a:spcBef>
        <a:spcAft>
          <a:spcPct val="0"/>
        </a:spcAft>
        <a:defRPr sz="2600" b="1">
          <a:solidFill>
            <a:srgbClr val="92278F"/>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rgbClr val="92278F"/>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rgbClr val="92278F"/>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rgbClr val="92278F"/>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algn="l" rtl="0" eaLnBrk="0" fontAlgn="base" hangingPunct="0">
        <a:spcBef>
          <a:spcPct val="50000"/>
        </a:spcBef>
        <a:spcAft>
          <a:spcPct val="0"/>
        </a:spcAft>
        <a:defRPr>
          <a:solidFill>
            <a:schemeClr val="tx2"/>
          </a:solidFill>
          <a:latin typeface="+mn-lt"/>
          <a:ea typeface="+mn-ea"/>
          <a:cs typeface="+mn-cs"/>
        </a:defRPr>
      </a:lvl1pPr>
      <a:lvl2pPr marL="223838" indent="-222250" algn="l" rtl="0" eaLnBrk="0" fontAlgn="base" hangingPunct="0">
        <a:spcBef>
          <a:spcPct val="100000"/>
        </a:spcBef>
        <a:spcAft>
          <a:spcPct val="0"/>
        </a:spcAft>
        <a:buSzPct val="80000"/>
        <a:buChar char="•"/>
        <a:defRPr>
          <a:solidFill>
            <a:schemeClr val="tx2"/>
          </a:solidFill>
          <a:latin typeface="+mn-lt"/>
          <a:ea typeface="+mn-ea"/>
        </a:defRPr>
      </a:lvl2pPr>
      <a:lvl3pPr marL="693738" indent="-228600" algn="l" rtl="0" eaLnBrk="0" fontAlgn="base" hangingPunct="0">
        <a:spcBef>
          <a:spcPct val="25000"/>
        </a:spcBef>
        <a:spcAft>
          <a:spcPct val="0"/>
        </a:spcAft>
        <a:buChar char="–"/>
        <a:defRPr>
          <a:solidFill>
            <a:schemeClr val="tx2"/>
          </a:solidFill>
          <a:latin typeface="+mn-lt"/>
          <a:ea typeface="+mn-ea"/>
        </a:defRPr>
      </a:lvl3pPr>
      <a:lvl4pPr marL="1120775" indent="-228600" algn="l" rtl="0" eaLnBrk="0" fontAlgn="base" hangingPunct="0">
        <a:spcBef>
          <a:spcPct val="25000"/>
        </a:spcBef>
        <a:spcAft>
          <a:spcPct val="0"/>
        </a:spcAft>
        <a:buSzPct val="80000"/>
        <a:buChar char="•"/>
        <a:defRPr>
          <a:solidFill>
            <a:schemeClr val="tx2"/>
          </a:solidFill>
          <a:latin typeface="+mn-lt"/>
          <a:ea typeface="+mn-ea"/>
        </a:defRPr>
      </a:lvl4pPr>
      <a:lvl5pPr marL="1608138" indent="-228600" algn="l" rtl="0" eaLnBrk="0" fontAlgn="base" hangingPunct="0">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eaLnBrk="1" fontAlgn="auto" hangingPunct="1">
              <a:spcBef>
                <a:spcPts val="0"/>
              </a:spcBef>
              <a:spcAft>
                <a:spcPts val="0"/>
              </a:spcAft>
            </a:pPr>
            <a:fld id="{9AFE8FB1-0A7A-443E-AAF7-31D4FA1AA312}" type="datetimeFigureOut">
              <a:rPr lang="en-US" smtClean="0">
                <a:solidFill>
                  <a:prstClr val="white"/>
                </a:solidFill>
                <a:latin typeface="Century Gothic" panose="020B0502020202020204"/>
                <a:ea typeface="+mn-ea"/>
              </a:rPr>
              <a:pPr eaLnBrk="1" fontAlgn="auto" hangingPunct="1">
                <a:spcBef>
                  <a:spcPts val="0"/>
                </a:spcBef>
                <a:spcAft>
                  <a:spcPts val="0"/>
                </a:spcAft>
              </a:pPr>
              <a:t>5/4/2018</a:t>
            </a:fld>
            <a:endParaRPr lang="en-US">
              <a:solidFill>
                <a:prstClr val="white"/>
              </a:solidFill>
              <a:latin typeface="Century Gothic" panose="020B0502020202020204"/>
              <a:ea typeface="+mn-ea"/>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eaLnBrk="1" fontAlgn="auto" hangingPunct="1">
              <a:spcBef>
                <a:spcPts val="0"/>
              </a:spcBef>
              <a:spcAft>
                <a:spcPts val="0"/>
              </a:spcAft>
            </a:pPr>
            <a:endParaRPr lang="en-US">
              <a:solidFill>
                <a:prstClr val="white"/>
              </a:solidFill>
              <a:latin typeface="Century Gothic" panose="020B0502020202020204"/>
              <a:ea typeface="+mn-ea"/>
            </a:endParaRPr>
          </a:p>
        </p:txBody>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eaLnBrk="1" fontAlgn="auto" hangingPunct="1">
              <a:spcBef>
                <a:spcPts val="0"/>
              </a:spcBef>
              <a:spcAft>
                <a:spcPts val="0"/>
              </a:spcAft>
            </a:pPr>
            <a:fld id="{25BA54BD-C84D-46CE-8B72-31BFB26ABA43}" type="slidenum">
              <a:rPr lang="en-US" smtClean="0">
                <a:solidFill>
                  <a:prstClr val="white"/>
                </a:solidFill>
                <a:latin typeface="Century Gothic" panose="020B0502020202020204"/>
                <a:ea typeface="+mn-ea"/>
              </a:rPr>
              <a:pPr eaLnBrk="1" fontAlgn="auto" hangingPunct="1">
                <a:spcBef>
                  <a:spcPts val="0"/>
                </a:spcBef>
                <a:spcAft>
                  <a:spcPts val="0"/>
                </a:spcAft>
              </a:pPr>
              <a:t>‹#›</a:t>
            </a:fld>
            <a:endParaRPr lang="en-US">
              <a:solidFill>
                <a:prstClr val="white"/>
              </a:solidFill>
              <a:latin typeface="Century Gothic" panose="020B0502020202020204"/>
              <a:ea typeface="+mn-ea"/>
            </a:endParaRPr>
          </a:p>
        </p:txBody>
      </p:sp>
    </p:spTree>
    <p:extLst>
      <p:ext uri="{BB962C8B-B14F-4D97-AF65-F5344CB8AC3E}">
        <p14:creationId xmlns:p14="http://schemas.microsoft.com/office/powerpoint/2010/main" val="1225653193"/>
      </p:ext>
    </p:extLst>
  </p:cSld>
  <p:clrMap bg1="dk1" tx1="lt1" bg2="dk2" tx2="lt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 id="2147484829" r:id="rId14"/>
    <p:sldLayoutId id="2147484830" r:id="rId15"/>
    <p:sldLayoutId id="2147484831" r:id="rId16"/>
    <p:sldLayoutId id="214748483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4099" name="Rectangle 3"/>
          <p:cNvSpPr>
            <a:spLocks noGrp="1" noChangeArrowheads="1"/>
          </p:cNvSpPr>
          <p:nvPr>
            <p:ph type="body" idx="1"/>
          </p:nvPr>
        </p:nvSpPr>
        <p:spPr bwMode="black">
          <a:xfrm>
            <a:off x="354013" y="1739900"/>
            <a:ext cx="8339137"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800" smtClean="0">
                <a:solidFill>
                  <a:schemeClr val="tx2"/>
                </a:solidFill>
              </a:defRPr>
            </a:lvl1pPr>
          </a:lstStyle>
          <a:p>
            <a:pPr>
              <a:defRPr/>
            </a:pPr>
            <a:fld id="{C7B85568-4B4A-4DA5-AB17-7C91B324D545}" type="slidenum">
              <a:rPr lang="en-US" altLang="en-US"/>
              <a:pPr>
                <a:defRPr/>
              </a:pPr>
              <a:t>‹#›</a:t>
            </a:fld>
            <a:endParaRPr lang="en-US" altLang="en-US"/>
          </a:p>
        </p:txBody>
      </p:sp>
      <p:sp>
        <p:nvSpPr>
          <p:cNvPr id="1034" name="Rectangle 10"/>
          <p:cNvSpPr>
            <a:spLocks noGrp="1" noChangeArrowheads="1"/>
          </p:cNvSpPr>
          <p:nvPr>
            <p:ph type="ftr" sz="quarter" idx="3"/>
          </p:nvPr>
        </p:nvSpPr>
        <p:spPr bwMode="black">
          <a:xfrm>
            <a:off x="568325" y="6356350"/>
            <a:ext cx="81184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a:solidFill>
                  <a:schemeClr val="tx2"/>
                </a:solidFill>
                <a:latin typeface="Verdana" pitchFamily="80" charset="0"/>
                <a:ea typeface="ＭＳ Ｐゴシック" pitchFamily="80" charset="-128"/>
              </a:defRPr>
            </a:lvl1pPr>
          </a:lstStyle>
          <a:p>
            <a:pPr>
              <a:defRPr/>
            </a:pPr>
            <a:r>
              <a:rPr lang="en-US"/>
              <a:t>| PRESENTATION TITLE HERE | ©2011 YMCA of the USA</a:t>
            </a:r>
            <a:endParaRPr lang="en-US" dirty="0"/>
          </a:p>
        </p:txBody>
      </p:sp>
    </p:spTree>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 id="2147484375" r:id="rId12"/>
    <p:sldLayoutId id="2147484376" r:id="rId13"/>
    <p:sldLayoutId id="2147484377" r:id="rId14"/>
    <p:sldLayoutId id="2147484378" r:id="rId15"/>
    <p:sldLayoutId id="2147484379" r:id="rId16"/>
  </p:sldLayoutIdLst>
  <p:hf hdr="0" dt="0"/>
  <p:txStyles>
    <p:titleStyle>
      <a:lvl1pPr algn="l" rtl="0" eaLnBrk="0" fontAlgn="base" hangingPunct="0">
        <a:spcBef>
          <a:spcPct val="0"/>
        </a:spcBef>
        <a:spcAft>
          <a:spcPct val="0"/>
        </a:spcAft>
        <a:defRPr sz="2600" b="1" cap="all">
          <a:solidFill>
            <a:srgbClr val="0089D0"/>
          </a:solidFill>
          <a:latin typeface="+mj-lt"/>
          <a:ea typeface="+mj-ea"/>
          <a:cs typeface="+mj-cs"/>
        </a:defRPr>
      </a:lvl1pPr>
      <a:lvl2pPr algn="l" rtl="0" eaLnBrk="0" fontAlgn="base" hangingPunct="0">
        <a:spcBef>
          <a:spcPct val="0"/>
        </a:spcBef>
        <a:spcAft>
          <a:spcPct val="0"/>
        </a:spcAft>
        <a:defRPr sz="2600" b="1">
          <a:solidFill>
            <a:srgbClr val="0089D0"/>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rgbClr val="0089D0"/>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rgbClr val="0089D0"/>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rgbClr val="0089D0"/>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algn="l" rtl="0" eaLnBrk="0" fontAlgn="base" hangingPunct="0">
        <a:spcBef>
          <a:spcPct val="50000"/>
        </a:spcBef>
        <a:spcAft>
          <a:spcPct val="0"/>
        </a:spcAft>
        <a:defRPr>
          <a:solidFill>
            <a:schemeClr val="tx2"/>
          </a:solidFill>
          <a:latin typeface="+mn-lt"/>
          <a:ea typeface="+mn-ea"/>
          <a:cs typeface="+mn-cs"/>
        </a:defRPr>
      </a:lvl1pPr>
      <a:lvl2pPr marL="223838" indent="-222250" algn="l" rtl="0" eaLnBrk="0" fontAlgn="base" hangingPunct="0">
        <a:spcBef>
          <a:spcPct val="100000"/>
        </a:spcBef>
        <a:spcAft>
          <a:spcPct val="0"/>
        </a:spcAft>
        <a:buSzPct val="80000"/>
        <a:buChar char="•"/>
        <a:defRPr>
          <a:solidFill>
            <a:schemeClr val="tx2"/>
          </a:solidFill>
          <a:latin typeface="+mn-lt"/>
          <a:ea typeface="+mn-ea"/>
        </a:defRPr>
      </a:lvl2pPr>
      <a:lvl3pPr marL="693738" indent="-228600" algn="l" rtl="0" eaLnBrk="0" fontAlgn="base" hangingPunct="0">
        <a:spcBef>
          <a:spcPct val="25000"/>
        </a:spcBef>
        <a:spcAft>
          <a:spcPct val="0"/>
        </a:spcAft>
        <a:buChar char="–"/>
        <a:defRPr>
          <a:solidFill>
            <a:schemeClr val="tx2"/>
          </a:solidFill>
          <a:latin typeface="+mn-lt"/>
          <a:ea typeface="+mn-ea"/>
        </a:defRPr>
      </a:lvl3pPr>
      <a:lvl4pPr marL="1120775" indent="-228600" algn="l" rtl="0" eaLnBrk="0" fontAlgn="base" hangingPunct="0">
        <a:spcBef>
          <a:spcPct val="25000"/>
        </a:spcBef>
        <a:spcAft>
          <a:spcPct val="0"/>
        </a:spcAft>
        <a:buSzPct val="80000"/>
        <a:buChar char="•"/>
        <a:defRPr>
          <a:solidFill>
            <a:schemeClr val="tx2"/>
          </a:solidFill>
          <a:latin typeface="+mn-lt"/>
          <a:ea typeface="+mn-ea"/>
        </a:defRPr>
      </a:lvl4pPr>
      <a:lvl5pPr marL="1608138" indent="-228600" algn="l" rtl="0" eaLnBrk="0" fontAlgn="base" hangingPunct="0">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5123" name="Rectangle 3"/>
          <p:cNvSpPr>
            <a:spLocks noGrp="1" noChangeArrowheads="1"/>
          </p:cNvSpPr>
          <p:nvPr>
            <p:ph type="body" idx="1"/>
          </p:nvPr>
        </p:nvSpPr>
        <p:spPr bwMode="black">
          <a:xfrm>
            <a:off x="354013" y="1739900"/>
            <a:ext cx="8339137"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800" smtClean="0">
                <a:solidFill>
                  <a:schemeClr val="tx2"/>
                </a:solidFill>
              </a:defRPr>
            </a:lvl1pPr>
          </a:lstStyle>
          <a:p>
            <a:pPr>
              <a:defRPr/>
            </a:pPr>
            <a:fld id="{2B074D5B-8E80-4DE8-988D-01F3A354561C}" type="slidenum">
              <a:rPr lang="en-US" altLang="en-US"/>
              <a:pPr>
                <a:defRPr/>
              </a:pPr>
              <a:t>‹#›</a:t>
            </a:fld>
            <a:endParaRPr lang="en-US" altLang="en-US"/>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a:solidFill>
                  <a:schemeClr val="tx2"/>
                </a:solidFill>
                <a:latin typeface="Verdana" pitchFamily="80" charset="0"/>
                <a:ea typeface="ＭＳ Ｐゴシック" pitchFamily="80" charset="-128"/>
              </a:defRPr>
            </a:lvl1pPr>
          </a:lstStyle>
          <a:p>
            <a:pPr>
              <a:defRPr/>
            </a:pPr>
            <a:r>
              <a:rPr lang="en-US"/>
              <a:t>| PRESENTATION TITLE HERE | ©2011 YMCA of the USA</a:t>
            </a:r>
            <a:endParaRPr lang="en-US" dirty="0"/>
          </a:p>
        </p:txBody>
      </p:sp>
    </p:spTree>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 id="2147484394" r:id="rId15"/>
    <p:sldLayoutId id="2147484395" r:id="rId16"/>
  </p:sldLayoutIdLst>
  <p:hf hdr="0" dt="0"/>
  <p:txStyles>
    <p:titleStyle>
      <a:lvl1pPr algn="l" rtl="0" eaLnBrk="0" fontAlgn="base" hangingPunct="0">
        <a:spcBef>
          <a:spcPct val="0"/>
        </a:spcBef>
        <a:spcAft>
          <a:spcPct val="0"/>
        </a:spcAft>
        <a:defRPr sz="2600" b="1" cap="all">
          <a:solidFill>
            <a:srgbClr val="01A490"/>
          </a:solidFill>
          <a:latin typeface="+mj-lt"/>
          <a:ea typeface="+mj-ea"/>
          <a:cs typeface="+mj-cs"/>
        </a:defRPr>
      </a:lvl1pPr>
      <a:lvl2pPr algn="l" rtl="0" eaLnBrk="0" fontAlgn="base" hangingPunct="0">
        <a:spcBef>
          <a:spcPct val="0"/>
        </a:spcBef>
        <a:spcAft>
          <a:spcPct val="0"/>
        </a:spcAft>
        <a:defRPr sz="2600" b="1">
          <a:solidFill>
            <a:srgbClr val="01A490"/>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rgbClr val="01A490"/>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rgbClr val="01A490"/>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rgbClr val="01A490"/>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algn="l" rtl="0" eaLnBrk="0" fontAlgn="base" hangingPunct="0">
        <a:spcBef>
          <a:spcPct val="50000"/>
        </a:spcBef>
        <a:spcAft>
          <a:spcPct val="0"/>
        </a:spcAft>
        <a:defRPr>
          <a:solidFill>
            <a:schemeClr val="tx2"/>
          </a:solidFill>
          <a:latin typeface="+mn-lt"/>
          <a:ea typeface="+mn-ea"/>
          <a:cs typeface="+mn-cs"/>
        </a:defRPr>
      </a:lvl1pPr>
      <a:lvl2pPr marL="223838" indent="-222250" algn="l" rtl="0" eaLnBrk="0" fontAlgn="base" hangingPunct="0">
        <a:spcBef>
          <a:spcPct val="100000"/>
        </a:spcBef>
        <a:spcAft>
          <a:spcPct val="0"/>
        </a:spcAft>
        <a:buSzPct val="80000"/>
        <a:buChar char="•"/>
        <a:defRPr>
          <a:solidFill>
            <a:schemeClr val="tx2"/>
          </a:solidFill>
          <a:latin typeface="+mn-lt"/>
          <a:ea typeface="+mn-ea"/>
        </a:defRPr>
      </a:lvl2pPr>
      <a:lvl3pPr marL="693738" indent="-228600" algn="l" rtl="0" eaLnBrk="0" fontAlgn="base" hangingPunct="0">
        <a:spcBef>
          <a:spcPct val="25000"/>
        </a:spcBef>
        <a:spcAft>
          <a:spcPct val="0"/>
        </a:spcAft>
        <a:buChar char="–"/>
        <a:defRPr>
          <a:solidFill>
            <a:schemeClr val="tx2"/>
          </a:solidFill>
          <a:latin typeface="+mn-lt"/>
          <a:ea typeface="+mn-ea"/>
        </a:defRPr>
      </a:lvl3pPr>
      <a:lvl4pPr marL="1120775" indent="-228600" algn="l" rtl="0" eaLnBrk="0" fontAlgn="base" hangingPunct="0">
        <a:spcBef>
          <a:spcPct val="25000"/>
        </a:spcBef>
        <a:spcAft>
          <a:spcPct val="0"/>
        </a:spcAft>
        <a:buSzPct val="80000"/>
        <a:buChar char="•"/>
        <a:defRPr>
          <a:solidFill>
            <a:schemeClr val="tx2"/>
          </a:solidFill>
          <a:latin typeface="+mn-lt"/>
          <a:ea typeface="+mn-ea"/>
        </a:defRPr>
      </a:lvl4pPr>
      <a:lvl5pPr marL="1608138" indent="-228600" algn="l" rtl="0" eaLnBrk="0" fontAlgn="base" hangingPunct="0">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8229600" cy="990600"/>
          </a:xfrm>
          <a:prstGeom prst="rect">
            <a:avLst/>
          </a:prstGeom>
        </p:spPr>
        <p:txBody>
          <a:bodyPr vert="horz" lIns="0" tIns="0" rIns="91440" bIns="0"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774825"/>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04913949"/>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 id="2147484410" r:id="rId14"/>
    <p:sldLayoutId id="2147484411" r:id="rId15"/>
    <p:sldLayoutId id="2147484412" r:id="rId16"/>
    <p:sldLayoutId id="2147484413" r:id="rId17"/>
    <p:sldLayoutId id="2147484414" r:id="rId18"/>
    <p:sldLayoutId id="2147484415" r:id="rId19"/>
    <p:sldLayoutId id="2147484416" r:id="rId20"/>
    <p:sldLayoutId id="2147484417" r:id="rId21"/>
  </p:sldLayoutIdLst>
  <p:hf sldNum="0" hdr="0" ftr="0" dt="0"/>
  <p:txStyles>
    <p:titleStyle>
      <a:lvl1pPr algn="l" rtl="0" eaLnBrk="1" fontAlgn="base" hangingPunct="1">
        <a:spcBef>
          <a:spcPct val="0"/>
        </a:spcBef>
        <a:spcAft>
          <a:spcPct val="0"/>
        </a:spcAft>
        <a:defRPr sz="4000" b="1" kern="1200" cap="all" spc="-100">
          <a:solidFill>
            <a:srgbClr val="687127"/>
          </a:solidFill>
          <a:latin typeface="+mj-lt"/>
          <a:ea typeface="ＭＳ Ｐゴシック" charset="0"/>
          <a:cs typeface="ＭＳ Ｐゴシック" charset="0"/>
        </a:defRPr>
      </a:lvl1pPr>
      <a:lvl2pPr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2pPr>
      <a:lvl3pPr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3pPr>
      <a:lvl4pPr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4pPr>
      <a:lvl5pPr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5pPr>
      <a:lvl6pPr marL="457200"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6pPr>
      <a:lvl7pPr marL="914400"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7pPr>
      <a:lvl8pPr marL="1371600"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8pPr>
      <a:lvl9pPr marL="1828800"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9pPr>
    </p:titleStyle>
    <p:bodyStyle>
      <a:lvl1pPr marL="182563" indent="-182563" algn="l" rtl="0" eaLnBrk="1" fontAlgn="base" hangingPunct="1">
        <a:spcBef>
          <a:spcPct val="20000"/>
        </a:spcBef>
        <a:spcAft>
          <a:spcPct val="0"/>
        </a:spcAft>
        <a:buClr>
          <a:schemeClr val="accent1"/>
        </a:buClr>
        <a:buSzPct val="85000"/>
        <a:buFont typeface="Arial" pitchFamily="34" charset="0"/>
        <a:buChar char="•"/>
        <a:defRPr sz="2400" kern="1200">
          <a:solidFill>
            <a:srgbClr val="972A26"/>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pitchFamily="34"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pitchFamily="34"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pitchFamily="34"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pitchFamily="34"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3758423928"/>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4"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1637298483"/>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 id="2147484451"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2"/>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342900" eaLnBrk="1" fontAlgn="auto" hangingPunct="1">
              <a:spcBef>
                <a:spcPts val="0"/>
              </a:spcBef>
              <a:spcAft>
                <a:spcPts val="0"/>
              </a:spcAft>
            </a:pPr>
            <a:fld id="{48A87A34-81AB-432B-8DAE-1953F412C126}" type="datetimeFigureOut">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5/4/2018</a:t>
            </a:fld>
            <a:endParaRPr lang="en-US" dirty="0">
              <a:solidFill>
                <a:prstClr val="black">
                  <a:tint val="75000"/>
                </a:prstClr>
              </a:solidFill>
              <a:latin typeface="Rockwell" panose="02060603020205020403"/>
              <a:ea typeface="+mn-ea"/>
            </a:endParaRPr>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endParaRPr lang="en-US" dirty="0">
              <a:solidFill>
                <a:prstClr val="black">
                  <a:tint val="75000"/>
                </a:prstClr>
              </a:solidFill>
              <a:latin typeface="Rockwell" panose="02060603020205020403"/>
              <a:ea typeface="+mn-ea"/>
            </a:endParaRP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342900" eaLnBrk="1" fontAlgn="auto" hangingPunct="1">
              <a:spcBef>
                <a:spcPts val="0"/>
              </a:spcBef>
              <a:spcAft>
                <a:spcPts val="0"/>
              </a:spcAft>
            </a:pPr>
            <a:fld id="{6D22F896-40B5-4ADD-8801-0D06FADFA095}" type="slidenum">
              <a:rPr lang="en-US" smtClean="0">
                <a:solidFill>
                  <a:prstClr val="black">
                    <a:tint val="75000"/>
                  </a:prstClr>
                </a:solidFill>
                <a:latin typeface="Rockwell" panose="02060603020205020403"/>
                <a:ea typeface="+mn-ea"/>
              </a:rPr>
              <a:pPr defTabSz="342900" eaLnBrk="1" fontAlgn="auto" hangingPunct="1">
                <a:spcBef>
                  <a:spcPts val="0"/>
                </a:spcBef>
                <a:spcAft>
                  <a:spcPts val="0"/>
                </a:spcAft>
              </a:pPr>
              <a:t>‹#›</a:t>
            </a:fld>
            <a:endParaRPr lang="en-US" dirty="0">
              <a:solidFill>
                <a:prstClr val="black">
                  <a:tint val="75000"/>
                </a:prstClr>
              </a:solidFill>
              <a:latin typeface="Rockwell" panose="02060603020205020403"/>
              <a:ea typeface="+mn-ea"/>
            </a:endParaRPr>
          </a:p>
        </p:txBody>
      </p:sp>
    </p:spTree>
    <p:extLst>
      <p:ext uri="{BB962C8B-B14F-4D97-AF65-F5344CB8AC3E}">
        <p14:creationId xmlns:p14="http://schemas.microsoft.com/office/powerpoint/2010/main" val="827583098"/>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 id="2147484468"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ysnmn.org/#/hom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tiff"/><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7.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9.xml"/></Relationships>
</file>

<file path=ppt/slides/_rels/slide26.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9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17.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1.xml"/></Relationships>
</file>

<file path=ppt/slides/_rels/slide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59.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63.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79.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tiff"/><Relationship Id="rId1" Type="http://schemas.openxmlformats.org/officeDocument/2006/relationships/slideLayout" Target="../slideLayouts/slideLayout308.xm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3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9.xml"/><Relationship Id="rId5" Type="http://schemas.openxmlformats.org/officeDocument/2006/relationships/image" Target="../media/image81.JP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8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8.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4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7.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73724" y="1820481"/>
            <a:ext cx="8207567" cy="4924540"/>
          </a:xfrm>
        </p:spPr>
        <p:txBody>
          <a:bodyPr>
            <a:normAutofit/>
          </a:bodyPr>
          <a:lstStyle/>
          <a:p>
            <a:pPr algn="ctr"/>
            <a:endParaRPr lang="en-US" dirty="0"/>
          </a:p>
          <a:p>
            <a:pPr algn="ctr"/>
            <a:endParaRPr lang="en-US" sz="5400" u="sng" dirty="0">
              <a:solidFill>
                <a:schemeClr val="bg2">
                  <a:lumMod val="90000"/>
                  <a:lumOff val="10000"/>
                </a:schemeClr>
              </a:solidFill>
            </a:endParaRPr>
          </a:p>
          <a:p>
            <a:pPr algn="ctr"/>
            <a:r>
              <a:rPr lang="en-US" sz="5400" u="sng" dirty="0" smtClean="0">
                <a:solidFill>
                  <a:srgbClr val="009999"/>
                </a:solidFill>
              </a:rPr>
              <a:t>CAN </a:t>
            </a:r>
            <a:r>
              <a:rPr lang="en-US" sz="5400" u="sng" dirty="0">
                <a:solidFill>
                  <a:srgbClr val="009999"/>
                </a:solidFill>
              </a:rPr>
              <a:t>Connect Presents:</a:t>
            </a:r>
          </a:p>
          <a:p>
            <a:pPr algn="ctr"/>
            <a:endParaRPr lang="en-US" sz="1200" dirty="0">
              <a:solidFill>
                <a:srgbClr val="009999"/>
              </a:solidFill>
            </a:endParaRPr>
          </a:p>
          <a:p>
            <a:pPr algn="ctr"/>
            <a:r>
              <a:rPr lang="en-US" dirty="0"/>
              <a:t> </a:t>
            </a:r>
            <a:r>
              <a:rPr lang="en-US" dirty="0" smtClean="0"/>
              <a:t>Innovative and Collaborative Programs Engaging Youth in Anoka County</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355" y="240193"/>
            <a:ext cx="4572000" cy="2286000"/>
          </a:xfrm>
          <a:prstGeom prst="rect">
            <a:avLst/>
          </a:prstGeom>
        </p:spPr>
      </p:pic>
    </p:spTree>
    <p:extLst>
      <p:ext uri="{BB962C8B-B14F-4D97-AF65-F5344CB8AC3E}">
        <p14:creationId xmlns:p14="http://schemas.microsoft.com/office/powerpoint/2010/main" val="4291949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3"/>
            <a:ext cx="8374062" cy="1244600"/>
          </a:xfrm>
        </p:spPr>
        <p:txBody>
          <a:bodyPr/>
          <a:lstStyle/>
          <a:p>
            <a:pPr>
              <a:defRPr/>
            </a:pPr>
            <a:r>
              <a:rPr lang="en-US" sz="3200" dirty="0" smtClean="0"/>
              <a:t>Youth resource line</a:t>
            </a:r>
            <a:endParaRPr lang="en-US" sz="3200" dirty="0"/>
          </a:p>
        </p:txBody>
      </p:sp>
      <p:sp>
        <p:nvSpPr>
          <p:cNvPr id="92163" name="Content Placeholder 2"/>
          <p:cNvSpPr>
            <a:spLocks noGrp="1"/>
          </p:cNvSpPr>
          <p:nvPr>
            <p:ph idx="1"/>
          </p:nvPr>
        </p:nvSpPr>
        <p:spPr>
          <a:xfrm>
            <a:off x="328613" y="1697037"/>
            <a:ext cx="8339137" cy="4659313"/>
          </a:xfrm>
        </p:spPr>
        <p:txBody>
          <a:bodyPr/>
          <a:lstStyle/>
          <a:p>
            <a:endParaRPr lang="en-US" altLang="en-US" sz="3200" b="1" dirty="0" smtClean="0"/>
          </a:p>
          <a:p>
            <a:endParaRPr lang="en-US" altLang="en-US" sz="3200" b="1" dirty="0" smtClean="0"/>
          </a:p>
        </p:txBody>
      </p:sp>
      <p:sp>
        <p:nvSpPr>
          <p:cNvPr id="9216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388D030F-6AB5-4827-9BE0-AF5F262007FB}" type="slidenum">
              <a:rPr lang="en-US" altLang="en-US" sz="800" smtClean="0">
                <a:solidFill>
                  <a:schemeClr val="tx2"/>
                </a:solidFill>
              </a:rPr>
              <a:pPr/>
              <a:t>10</a:t>
            </a:fld>
            <a:endParaRPr lang="en-US" altLang="en-US" sz="800" smtClean="0">
              <a:solidFill>
                <a:schemeClr val="tx2"/>
              </a:solidFill>
            </a:endParaRPr>
          </a:p>
        </p:txBody>
      </p:sp>
      <p:sp>
        <p:nvSpPr>
          <p:cNvPr id="921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800" dirty="0">
                <a:solidFill>
                  <a:schemeClr val="tx2"/>
                </a:solidFill>
              </a:rPr>
              <a:t>| YMCA Outreach Services| ©2018 YMCA of the Greater Twin Cities Youth Intervention Services</a:t>
            </a:r>
          </a:p>
        </p:txBody>
      </p:sp>
      <p:pic>
        <p:nvPicPr>
          <p:cNvPr id="6" name="Content Placeholder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black">
          <a:xfrm>
            <a:off x="419431" y="1204559"/>
            <a:ext cx="7847528" cy="46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5700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sz="2400" b="1" dirty="0"/>
          </a:p>
          <a:p>
            <a:pPr marL="285750" indent="-285750">
              <a:buFont typeface="Arial" panose="020B0604020202020204" pitchFamily="34" charset="0"/>
              <a:buChar char="•"/>
            </a:pPr>
            <a:r>
              <a:rPr lang="en-US" b="1" dirty="0" smtClean="0"/>
              <a:t>Transitional </a:t>
            </a:r>
            <a:r>
              <a:rPr lang="en-US" b="1" dirty="0"/>
              <a:t>Living </a:t>
            </a:r>
            <a:r>
              <a:rPr lang="en-US" b="1" dirty="0" smtClean="0"/>
              <a:t>Program </a:t>
            </a: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Communities Host </a:t>
            </a:r>
            <a:r>
              <a:rPr lang="en-US" b="1" dirty="0"/>
              <a:t>Home </a:t>
            </a:r>
          </a:p>
          <a:p>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smtClean="0"/>
              <a:t>Eviction </a:t>
            </a:r>
            <a:r>
              <a:rPr lang="en-US" b="1" dirty="0"/>
              <a:t>Prevention </a:t>
            </a:r>
          </a:p>
          <a:p>
            <a:endParaRPr lang="en-US" dirty="0" smtClean="0"/>
          </a:p>
        </p:txBody>
      </p:sp>
      <p:sp>
        <p:nvSpPr>
          <p:cNvPr id="4" name="Slide Number Placeholder 3"/>
          <p:cNvSpPr>
            <a:spLocks noGrp="1"/>
          </p:cNvSpPr>
          <p:nvPr>
            <p:ph type="sldNum" sz="quarter" idx="10"/>
          </p:nvPr>
        </p:nvSpPr>
        <p:spPr/>
        <p:txBody>
          <a:bodyPr/>
          <a:lstStyle/>
          <a:p>
            <a:pPr>
              <a:defRPr/>
            </a:pPr>
            <a:fld id="{AF8CC055-BA59-4ACA-8699-DC62199EC9B5}" type="slidenum">
              <a:rPr lang="en-US" altLang="en-US" smtClean="0"/>
              <a:pPr>
                <a:defRPr/>
              </a:pPr>
              <a:t>11</a:t>
            </a:fld>
            <a:endParaRPr lang="en-US" altLang="en-US"/>
          </a:p>
        </p:txBody>
      </p:sp>
      <p:sp>
        <p:nvSpPr>
          <p:cNvPr id="5" name="Footer Placeholder 4"/>
          <p:cNvSpPr>
            <a:spLocks noGrp="1"/>
          </p:cNvSpPr>
          <p:nvPr>
            <p:ph type="ftr" sz="quarter" idx="11"/>
          </p:nvPr>
        </p:nvSpPr>
        <p:spPr/>
        <p:txBody>
          <a:bodyPr/>
          <a:lstStyle/>
          <a:p>
            <a:pPr>
              <a:defRPr/>
            </a:pPr>
            <a:r>
              <a:rPr lang="en-US" dirty="0" smtClean="0"/>
              <a:t>| Housing and Prevention | ©2011 YMCA of the USA</a:t>
            </a:r>
            <a:endParaRPr lang="en-US" dirty="0"/>
          </a:p>
        </p:txBody>
      </p:sp>
      <p:sp>
        <p:nvSpPr>
          <p:cNvPr id="6" name="Title 5"/>
          <p:cNvSpPr>
            <a:spLocks noGrp="1"/>
          </p:cNvSpPr>
          <p:nvPr>
            <p:ph type="title"/>
          </p:nvPr>
        </p:nvSpPr>
        <p:spPr/>
        <p:txBody>
          <a:bodyPr/>
          <a:lstStyle/>
          <a:p>
            <a:r>
              <a:rPr lang="en-US" sz="2800" dirty="0"/>
              <a:t>YMCA Housing and Prevention Programs </a:t>
            </a:r>
          </a:p>
        </p:txBody>
      </p:sp>
      <p:pic>
        <p:nvPicPr>
          <p:cNvPr id="8" name="Picture 7"/>
          <p:cNvPicPr>
            <a:picLocks noChangeAspect="1"/>
          </p:cNvPicPr>
          <p:nvPr/>
        </p:nvPicPr>
        <p:blipFill>
          <a:blip r:embed="rId2"/>
          <a:stretch>
            <a:fillRect/>
          </a:stretch>
        </p:blipFill>
        <p:spPr>
          <a:xfrm>
            <a:off x="5713698" y="4956806"/>
            <a:ext cx="2979452" cy="1278894"/>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3698" y="2975434"/>
            <a:ext cx="2975106" cy="1981372"/>
          </a:xfrm>
          <a:prstGeom prst="rect">
            <a:avLst/>
          </a:prstGeom>
        </p:spPr>
      </p:pic>
    </p:spTree>
    <p:extLst>
      <p:ext uri="{BB962C8B-B14F-4D97-AF65-F5344CB8AC3E}">
        <p14:creationId xmlns:p14="http://schemas.microsoft.com/office/powerpoint/2010/main" val="1465398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Transitional </a:t>
            </a:r>
            <a:r>
              <a:rPr lang="en-US" sz="3200" dirty="0"/>
              <a:t>Living Program </a:t>
            </a:r>
          </a:p>
        </p:txBody>
      </p:sp>
      <p:sp>
        <p:nvSpPr>
          <p:cNvPr id="3" name="Content Placeholder 2"/>
          <p:cNvSpPr>
            <a:spLocks noGrp="1"/>
          </p:cNvSpPr>
          <p:nvPr>
            <p:ph idx="1"/>
          </p:nvPr>
        </p:nvSpPr>
        <p:spPr>
          <a:xfrm>
            <a:off x="350838" y="1330110"/>
            <a:ext cx="8339137" cy="4775125"/>
          </a:xfrm>
        </p:spPr>
        <p:txBody>
          <a:bodyPr/>
          <a:lstStyle/>
          <a:p>
            <a:pPr marL="285750" indent="-285750">
              <a:buFont typeface="Arial" panose="020B0604020202020204" pitchFamily="34" charset="0"/>
              <a:buChar char="•"/>
            </a:pPr>
            <a:r>
              <a:rPr lang="en-US" sz="1600" b="1" dirty="0"/>
              <a:t>Who: Homeless Youth 18-24</a:t>
            </a:r>
          </a:p>
          <a:p>
            <a:pPr marL="285750" indent="-285750">
              <a:buFont typeface="Arial" panose="020B0604020202020204" pitchFamily="34" charset="0"/>
              <a:buChar char="•"/>
            </a:pPr>
            <a:r>
              <a:rPr lang="en-US" sz="1600" b="1" dirty="0"/>
              <a:t>3 Main Components:</a:t>
            </a:r>
          </a:p>
          <a:p>
            <a:pPr marL="509588" lvl="1" indent="-285750">
              <a:buFont typeface="Arial" panose="020B0604020202020204" pitchFamily="34" charset="0"/>
              <a:buChar char="•"/>
            </a:pPr>
            <a:r>
              <a:rPr lang="en-US" sz="1600" b="1" dirty="0"/>
              <a:t>Housing Search &amp; </a:t>
            </a:r>
            <a:r>
              <a:rPr lang="en-US" sz="1600" b="1" dirty="0" smtClean="0"/>
              <a:t>Identification –                                                 help them find their own apartment</a:t>
            </a:r>
            <a:endParaRPr lang="en-US" sz="1600" b="1" dirty="0"/>
          </a:p>
          <a:p>
            <a:pPr marL="509588" lvl="1" indent="-285750">
              <a:buFont typeface="Arial" panose="020B0604020202020204" pitchFamily="34" charset="0"/>
              <a:buChar char="•"/>
            </a:pPr>
            <a:r>
              <a:rPr lang="en-US" sz="1600" b="1" dirty="0"/>
              <a:t>Financial Assistance</a:t>
            </a:r>
          </a:p>
          <a:p>
            <a:pPr marL="979488" lvl="2" indent="-285750">
              <a:buFont typeface="Arial" panose="020B0604020202020204" pitchFamily="34" charset="0"/>
              <a:buChar char="•"/>
            </a:pPr>
            <a:r>
              <a:rPr lang="en-US" sz="1600" b="1" dirty="0"/>
              <a:t>Deposit</a:t>
            </a:r>
          </a:p>
          <a:p>
            <a:pPr marL="979488" lvl="2" indent="-285750">
              <a:buFont typeface="Arial" panose="020B0604020202020204" pitchFamily="34" charset="0"/>
              <a:buChar char="•"/>
            </a:pPr>
            <a:r>
              <a:rPr lang="en-US" sz="1600" b="1" dirty="0"/>
              <a:t>Rent Subsidy</a:t>
            </a:r>
          </a:p>
          <a:p>
            <a:pPr marL="979488" lvl="2" indent="-285750">
              <a:buFont typeface="Arial" panose="020B0604020202020204" pitchFamily="34" charset="0"/>
              <a:buChar char="•"/>
            </a:pPr>
            <a:r>
              <a:rPr lang="en-US" sz="1600" b="1" dirty="0"/>
              <a:t>Apartment Supplies</a:t>
            </a:r>
          </a:p>
          <a:p>
            <a:pPr marL="509588" lvl="1" indent="-285750">
              <a:buFont typeface="Arial" panose="020B0604020202020204" pitchFamily="34" charset="0"/>
              <a:buChar char="•"/>
            </a:pPr>
            <a:r>
              <a:rPr lang="en-US" sz="1600" b="1" dirty="0"/>
              <a:t>Life </a:t>
            </a:r>
            <a:r>
              <a:rPr lang="en-US" sz="1600" b="1" dirty="0" smtClean="0"/>
              <a:t>Coaching </a:t>
            </a:r>
            <a:endParaRPr lang="en-US" sz="1600" b="1" dirty="0"/>
          </a:p>
          <a:p>
            <a:pPr marL="979488" lvl="2" indent="-285750">
              <a:buFont typeface="Arial" panose="020B0604020202020204" pitchFamily="34" charset="0"/>
              <a:buChar char="•"/>
            </a:pPr>
            <a:r>
              <a:rPr lang="en-US" sz="1600" b="1" dirty="0" smtClean="0"/>
              <a:t>Independent Living Skills</a:t>
            </a:r>
          </a:p>
          <a:p>
            <a:pPr marL="979488" lvl="2" indent="-285750">
              <a:buFont typeface="Arial" panose="020B0604020202020204" pitchFamily="34" charset="0"/>
              <a:buChar char="•"/>
            </a:pPr>
            <a:r>
              <a:rPr lang="en-US" sz="1600" b="1" dirty="0" smtClean="0"/>
              <a:t>Financial </a:t>
            </a:r>
            <a:r>
              <a:rPr lang="en-US" sz="1600" b="1" dirty="0"/>
              <a:t>Literacy</a:t>
            </a:r>
          </a:p>
          <a:p>
            <a:pPr marL="979488" lvl="2" indent="-285750">
              <a:buFont typeface="Arial" panose="020B0604020202020204" pitchFamily="34" charset="0"/>
              <a:buChar char="•"/>
            </a:pPr>
            <a:r>
              <a:rPr lang="en-US" sz="1600" b="1" dirty="0"/>
              <a:t>Education</a:t>
            </a:r>
          </a:p>
          <a:p>
            <a:pPr marL="979488" lvl="2" indent="-285750">
              <a:buFont typeface="Arial" panose="020B0604020202020204" pitchFamily="34" charset="0"/>
              <a:buChar char="•"/>
            </a:pPr>
            <a:r>
              <a:rPr lang="en-US" sz="1600" b="1" dirty="0" smtClean="0"/>
              <a:t>Jobs/increasing income</a:t>
            </a:r>
            <a:endParaRPr lang="en-US" sz="1600" b="1" dirty="0"/>
          </a:p>
        </p:txBody>
      </p:sp>
      <p:sp>
        <p:nvSpPr>
          <p:cNvPr id="4" name="Slide Number Placeholder 3"/>
          <p:cNvSpPr>
            <a:spLocks noGrp="1"/>
          </p:cNvSpPr>
          <p:nvPr>
            <p:ph type="sldNum" sz="quarter" idx="10"/>
          </p:nvPr>
        </p:nvSpPr>
        <p:spPr/>
        <p:txBody>
          <a:bodyPr/>
          <a:lstStyle/>
          <a:p>
            <a:pPr>
              <a:defRPr/>
            </a:pPr>
            <a:fld id="{AF8CC055-BA59-4ACA-8699-DC62199EC9B5}" type="slidenum">
              <a:rPr lang="en-US" altLang="en-US" smtClean="0"/>
              <a:pPr>
                <a:defRPr/>
              </a:pPr>
              <a:t>12</a:t>
            </a:fld>
            <a:endParaRPr lang="en-US" altLang="en-US"/>
          </a:p>
        </p:txBody>
      </p:sp>
      <p:sp>
        <p:nvSpPr>
          <p:cNvPr id="5" name="Footer Placeholder 4"/>
          <p:cNvSpPr>
            <a:spLocks noGrp="1"/>
          </p:cNvSpPr>
          <p:nvPr>
            <p:ph type="ftr" sz="quarter" idx="11"/>
          </p:nvPr>
        </p:nvSpPr>
        <p:spPr/>
        <p:txBody>
          <a:bodyPr/>
          <a:lstStyle/>
          <a:p>
            <a:pPr>
              <a:defRPr/>
            </a:pPr>
            <a:r>
              <a:rPr lang="en-US" dirty="0" smtClean="0"/>
              <a:t>| Housing and Prevention | ©2011 YMCA of the USA</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22353" y="2103949"/>
            <a:ext cx="3083756" cy="1599985"/>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2353" y="4178587"/>
            <a:ext cx="3083756" cy="2052205"/>
          </a:xfrm>
          <a:prstGeom prst="rect">
            <a:avLst/>
          </a:prstGeom>
        </p:spPr>
      </p:pic>
    </p:spTree>
    <p:extLst>
      <p:ext uri="{BB962C8B-B14F-4D97-AF65-F5344CB8AC3E}">
        <p14:creationId xmlns:p14="http://schemas.microsoft.com/office/powerpoint/2010/main" val="136295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Communities Host Home </a:t>
            </a:r>
            <a:endParaRPr lang="en-US" sz="3200" dirty="0"/>
          </a:p>
        </p:txBody>
      </p:sp>
      <p:sp>
        <p:nvSpPr>
          <p:cNvPr id="3" name="Content Placeholder 2"/>
          <p:cNvSpPr>
            <a:spLocks noGrp="1"/>
          </p:cNvSpPr>
          <p:nvPr>
            <p:ph idx="1"/>
          </p:nvPr>
        </p:nvSpPr>
        <p:spPr>
          <a:xfrm>
            <a:off x="363538" y="1278081"/>
            <a:ext cx="8339137" cy="4901045"/>
          </a:xfrm>
        </p:spPr>
        <p:txBody>
          <a:bodyPr/>
          <a:lstStyle/>
          <a:p>
            <a:r>
              <a:rPr lang="en-US" dirty="0"/>
              <a:t> </a:t>
            </a:r>
            <a:r>
              <a:rPr lang="en-US" b="1" dirty="0" smtClean="0"/>
              <a:t>Goal</a:t>
            </a:r>
            <a:r>
              <a:rPr lang="en-US" b="1" dirty="0"/>
              <a:t>: </a:t>
            </a:r>
            <a:r>
              <a:rPr lang="en-US" dirty="0"/>
              <a:t>The program connects homeless youth ages 16-24 to caring adults in their own communities who are willing to open up their homes to provide support and safe housing for at least one year.  With their basic needs met by the host home, youth receive ongoing life coaching so that they can work on personal goals to become an independent and self-sufficient community member.</a:t>
            </a:r>
          </a:p>
          <a:p>
            <a:r>
              <a:rPr lang="en-US" dirty="0"/>
              <a:t> </a:t>
            </a:r>
          </a:p>
          <a:p>
            <a:r>
              <a:rPr lang="en-US" b="1" dirty="0"/>
              <a:t>How we do this?</a:t>
            </a:r>
          </a:p>
          <a:p>
            <a:pPr marL="285750" lvl="0" indent="-285750">
              <a:buFont typeface="Arial" panose="020B0604020202020204" pitchFamily="34" charset="0"/>
              <a:buChar char="•"/>
            </a:pPr>
            <a:r>
              <a:rPr lang="en-US" dirty="0"/>
              <a:t>Host Home recruiting and onboarding</a:t>
            </a:r>
          </a:p>
          <a:p>
            <a:pPr marL="285750" lvl="0" indent="-285750">
              <a:buFont typeface="Arial" panose="020B0604020202020204" pitchFamily="34" charset="0"/>
              <a:buChar char="•"/>
            </a:pPr>
            <a:r>
              <a:rPr lang="en-US" dirty="0"/>
              <a:t>Host family and youth matching</a:t>
            </a:r>
          </a:p>
          <a:p>
            <a:pPr marL="285750" lvl="0" indent="-285750">
              <a:buFont typeface="Arial" panose="020B0604020202020204" pitchFamily="34" charset="0"/>
              <a:buChar char="•"/>
            </a:pPr>
            <a:r>
              <a:rPr lang="en-US" dirty="0"/>
              <a:t>Support for the Host family and </a:t>
            </a:r>
            <a:endParaRPr lang="en-US" dirty="0" smtClean="0"/>
          </a:p>
          <a:p>
            <a:pPr lvl="0"/>
            <a:r>
              <a:rPr lang="en-US" dirty="0" smtClean="0"/>
              <a:t>young </a:t>
            </a:r>
            <a:r>
              <a:rPr lang="en-US" dirty="0"/>
              <a:t>person</a:t>
            </a:r>
          </a:p>
          <a:p>
            <a:endParaRPr lang="en-US" b="1" dirty="0"/>
          </a:p>
        </p:txBody>
      </p:sp>
      <p:sp>
        <p:nvSpPr>
          <p:cNvPr id="4" name="Slide Number Placeholder 3"/>
          <p:cNvSpPr>
            <a:spLocks noGrp="1"/>
          </p:cNvSpPr>
          <p:nvPr>
            <p:ph type="sldNum" sz="quarter" idx="10"/>
          </p:nvPr>
        </p:nvSpPr>
        <p:spPr/>
        <p:txBody>
          <a:bodyPr/>
          <a:lstStyle/>
          <a:p>
            <a:pPr>
              <a:defRPr/>
            </a:pPr>
            <a:fld id="{AF8CC055-BA59-4ACA-8699-DC62199EC9B5}" type="slidenum">
              <a:rPr lang="en-US" altLang="en-US" smtClean="0"/>
              <a:pPr>
                <a:defRPr/>
              </a:pPr>
              <a:t>13</a:t>
            </a:fld>
            <a:endParaRPr lang="en-US" altLang="en-US"/>
          </a:p>
        </p:txBody>
      </p:sp>
      <p:sp>
        <p:nvSpPr>
          <p:cNvPr id="5" name="Footer Placeholder 4"/>
          <p:cNvSpPr>
            <a:spLocks noGrp="1"/>
          </p:cNvSpPr>
          <p:nvPr>
            <p:ph type="ftr" sz="quarter" idx="11"/>
          </p:nvPr>
        </p:nvSpPr>
        <p:spPr/>
        <p:txBody>
          <a:bodyPr/>
          <a:lstStyle/>
          <a:p>
            <a:pPr>
              <a:defRPr/>
            </a:pPr>
            <a:r>
              <a:rPr lang="en-US" dirty="0" smtClean="0"/>
              <a:t>| Housing and Prevention | ©2011 YMCA of the USA</a:t>
            </a:r>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3423" y="4110182"/>
            <a:ext cx="3369252" cy="2246168"/>
          </a:xfrm>
          <a:prstGeom prst="rect">
            <a:avLst/>
          </a:prstGeom>
        </p:spPr>
      </p:pic>
    </p:spTree>
    <p:extLst>
      <p:ext uri="{BB962C8B-B14F-4D97-AF65-F5344CB8AC3E}">
        <p14:creationId xmlns:p14="http://schemas.microsoft.com/office/powerpoint/2010/main" val="2758395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Eviction Prevention </a:t>
            </a:r>
            <a:endParaRPr lang="en-US" sz="3200" dirty="0"/>
          </a:p>
        </p:txBody>
      </p:sp>
      <p:sp>
        <p:nvSpPr>
          <p:cNvPr id="3" name="Content Placeholder 2"/>
          <p:cNvSpPr>
            <a:spLocks noGrp="1"/>
          </p:cNvSpPr>
          <p:nvPr>
            <p:ph idx="1"/>
          </p:nvPr>
        </p:nvSpPr>
        <p:spPr/>
        <p:txBody>
          <a:bodyPr/>
          <a:lstStyle/>
          <a:p>
            <a:pPr marL="1588" lvl="1" indent="0">
              <a:buNone/>
            </a:pPr>
            <a:r>
              <a:rPr lang="en-US" altLang="en-US" sz="2200" dirty="0"/>
              <a:t>The Homelessness Prevention Program provides support to youth </a:t>
            </a:r>
            <a:r>
              <a:rPr lang="en-US" altLang="en-US" sz="2200" b="1" dirty="0">
                <a:solidFill>
                  <a:schemeClr val="accent1"/>
                </a:solidFill>
              </a:rPr>
              <a:t>under the age of 24 </a:t>
            </a:r>
            <a:r>
              <a:rPr lang="en-US" altLang="en-US" sz="2200" dirty="0">
                <a:solidFill>
                  <a:schemeClr val="tx1">
                    <a:lumMod val="75000"/>
                    <a:lumOff val="25000"/>
                  </a:schemeClr>
                </a:solidFill>
              </a:rPr>
              <a:t>currently living in </a:t>
            </a:r>
            <a:r>
              <a:rPr lang="en-US" altLang="en-US" sz="2200" i="1" dirty="0">
                <a:solidFill>
                  <a:schemeClr val="tx1">
                    <a:lumMod val="75000"/>
                    <a:lumOff val="25000"/>
                  </a:schemeClr>
                </a:solidFill>
              </a:rPr>
              <a:t>Hennepin or Anoka County</a:t>
            </a:r>
            <a:r>
              <a:rPr lang="en-US" altLang="en-US" i="1" dirty="0">
                <a:solidFill>
                  <a:schemeClr val="tx1">
                    <a:lumMod val="75000"/>
                    <a:lumOff val="25000"/>
                  </a:schemeClr>
                </a:solidFill>
              </a:rPr>
              <a:t> </a:t>
            </a:r>
            <a:r>
              <a:rPr lang="en-US" altLang="en-US" sz="2200" dirty="0">
                <a:solidFill>
                  <a:schemeClr val="tx1">
                    <a:lumMod val="75000"/>
                    <a:lumOff val="25000"/>
                  </a:schemeClr>
                </a:solidFill>
              </a:rPr>
              <a:t>who are at </a:t>
            </a:r>
            <a:r>
              <a:rPr lang="en-US" altLang="en-US" sz="2200" b="1" dirty="0">
                <a:solidFill>
                  <a:schemeClr val="accent1"/>
                </a:solidFill>
              </a:rPr>
              <a:t>imminent risk</a:t>
            </a:r>
            <a:r>
              <a:rPr lang="en-US" altLang="en-US" sz="2200" dirty="0"/>
              <a:t> of homelessness due to an emergency or crisis.</a:t>
            </a:r>
          </a:p>
          <a:p>
            <a:pPr marL="1588" lvl="1" indent="0">
              <a:buNone/>
            </a:pPr>
            <a:r>
              <a:rPr lang="en-US" altLang="en-US" sz="2200" b="1" dirty="0"/>
              <a:t>Program Offers</a:t>
            </a:r>
            <a:r>
              <a:rPr lang="en-US" altLang="en-US" sz="2000" dirty="0"/>
              <a:t>;</a:t>
            </a:r>
          </a:p>
          <a:p>
            <a:pPr lvl="1"/>
            <a:r>
              <a:rPr lang="en-US" altLang="en-US" dirty="0"/>
              <a:t>Prevention Specialist</a:t>
            </a:r>
          </a:p>
          <a:p>
            <a:pPr lvl="1"/>
            <a:r>
              <a:rPr lang="en-US" altLang="en-US" dirty="0"/>
              <a:t>Goal-oriented case management</a:t>
            </a:r>
          </a:p>
          <a:p>
            <a:pPr lvl="1"/>
            <a:r>
              <a:rPr lang="en-US" altLang="en-US" dirty="0"/>
              <a:t>Emergency rental assistance</a:t>
            </a:r>
          </a:p>
          <a:p>
            <a:pPr lvl="1"/>
            <a:r>
              <a:rPr lang="en-US" altLang="en-US" dirty="0"/>
              <a:t>Housing stabilization support</a:t>
            </a:r>
          </a:p>
          <a:p>
            <a:endParaRPr lang="en-US" b="1" dirty="0"/>
          </a:p>
        </p:txBody>
      </p:sp>
      <p:sp>
        <p:nvSpPr>
          <p:cNvPr id="4" name="Slide Number Placeholder 3"/>
          <p:cNvSpPr>
            <a:spLocks noGrp="1"/>
          </p:cNvSpPr>
          <p:nvPr>
            <p:ph type="sldNum" sz="quarter" idx="10"/>
          </p:nvPr>
        </p:nvSpPr>
        <p:spPr/>
        <p:txBody>
          <a:bodyPr/>
          <a:lstStyle/>
          <a:p>
            <a:pPr>
              <a:defRPr/>
            </a:pPr>
            <a:fld id="{AF8CC055-BA59-4ACA-8699-DC62199EC9B5}" type="slidenum">
              <a:rPr lang="en-US" altLang="en-US" smtClean="0"/>
              <a:pPr>
                <a:defRPr/>
              </a:pPr>
              <a:t>14</a:t>
            </a:fld>
            <a:endParaRPr lang="en-US" altLang="en-US"/>
          </a:p>
        </p:txBody>
      </p:sp>
      <p:sp>
        <p:nvSpPr>
          <p:cNvPr id="5" name="Footer Placeholder 4"/>
          <p:cNvSpPr>
            <a:spLocks noGrp="1"/>
          </p:cNvSpPr>
          <p:nvPr>
            <p:ph type="ftr" sz="quarter" idx="11"/>
          </p:nvPr>
        </p:nvSpPr>
        <p:spPr/>
        <p:txBody>
          <a:bodyPr/>
          <a:lstStyle/>
          <a:p>
            <a:pPr>
              <a:defRPr/>
            </a:pPr>
            <a:r>
              <a:rPr lang="en-US" dirty="0" smtClean="0"/>
              <a:t>| Housing and Prevention | ©2011 YMCA of the USA</a:t>
            </a:r>
            <a:endParaRPr lang="en-US" dirty="0"/>
          </a:p>
        </p:txBody>
      </p:sp>
      <p:pic>
        <p:nvPicPr>
          <p:cNvPr id="7" name="Picture 6"/>
          <p:cNvPicPr>
            <a:picLocks noChangeAspect="1"/>
          </p:cNvPicPr>
          <p:nvPr/>
        </p:nvPicPr>
        <p:blipFill>
          <a:blip r:embed="rId2"/>
          <a:stretch>
            <a:fillRect/>
          </a:stretch>
        </p:blipFill>
        <p:spPr>
          <a:xfrm>
            <a:off x="5204820" y="3369852"/>
            <a:ext cx="3407959" cy="3273836"/>
          </a:xfrm>
          <a:prstGeom prst="rect">
            <a:avLst/>
          </a:prstGeom>
        </p:spPr>
      </p:pic>
    </p:spTree>
    <p:extLst>
      <p:ext uri="{BB962C8B-B14F-4D97-AF65-F5344CB8AC3E}">
        <p14:creationId xmlns:p14="http://schemas.microsoft.com/office/powerpoint/2010/main" val="4100062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Our impact</a:t>
            </a:r>
            <a:endParaRPr lang="en-US" sz="3200" dirty="0"/>
          </a:p>
        </p:txBody>
      </p:sp>
      <p:sp>
        <p:nvSpPr>
          <p:cNvPr id="3" name="Content Placeholder 2"/>
          <p:cNvSpPr>
            <a:spLocks noGrp="1"/>
          </p:cNvSpPr>
          <p:nvPr>
            <p:ph idx="1"/>
          </p:nvPr>
        </p:nvSpPr>
        <p:spPr/>
        <p:txBody>
          <a:bodyPr/>
          <a:lstStyle/>
          <a:p>
            <a:r>
              <a:rPr lang="en-US" sz="2400" dirty="0" smtClean="0"/>
              <a:t>In 2016 we:</a:t>
            </a:r>
          </a:p>
          <a:p>
            <a:pPr marL="285750" indent="-285750">
              <a:buFont typeface="Arial" panose="020B0604020202020204" pitchFamily="34" charset="0"/>
              <a:buChar char="•"/>
            </a:pPr>
            <a:r>
              <a:rPr lang="en-US" sz="2400" dirty="0" smtClean="0"/>
              <a:t>Housed 94 young people and their children through our YMCA Housing Programs</a:t>
            </a:r>
          </a:p>
          <a:p>
            <a:pPr marL="285750" indent="-285750">
              <a:buFont typeface="Arial" panose="020B0604020202020204" pitchFamily="34" charset="0"/>
              <a:buChar char="•"/>
            </a:pPr>
            <a:r>
              <a:rPr lang="en-US" sz="2400" dirty="0" smtClean="0"/>
              <a:t>Prevented 78 youth households from becoming homeless through our YMCA Prevention Programs</a:t>
            </a:r>
            <a:endParaRPr lang="en-US" sz="2400" dirty="0"/>
          </a:p>
        </p:txBody>
      </p:sp>
      <p:sp>
        <p:nvSpPr>
          <p:cNvPr id="4" name="Slide Number Placeholder 3"/>
          <p:cNvSpPr>
            <a:spLocks noGrp="1"/>
          </p:cNvSpPr>
          <p:nvPr>
            <p:ph type="sldNum" sz="quarter" idx="10"/>
          </p:nvPr>
        </p:nvSpPr>
        <p:spPr/>
        <p:txBody>
          <a:bodyPr/>
          <a:lstStyle/>
          <a:p>
            <a:pPr>
              <a:defRPr/>
            </a:pPr>
            <a:fld id="{AF8CC055-BA59-4ACA-8699-DC62199EC9B5}" type="slidenum">
              <a:rPr lang="en-US" altLang="en-US" smtClean="0"/>
              <a:pPr>
                <a:defRPr/>
              </a:pPr>
              <a:t>15</a:t>
            </a:fld>
            <a:endParaRPr lang="en-US" altLang="en-US"/>
          </a:p>
        </p:txBody>
      </p:sp>
      <p:sp>
        <p:nvSpPr>
          <p:cNvPr id="5" name="Footer Placeholder 4"/>
          <p:cNvSpPr>
            <a:spLocks noGrp="1"/>
          </p:cNvSpPr>
          <p:nvPr>
            <p:ph type="ftr" sz="quarter" idx="11"/>
          </p:nvPr>
        </p:nvSpPr>
        <p:spPr/>
        <p:txBody>
          <a:bodyPr/>
          <a:lstStyle/>
          <a:p>
            <a:pPr>
              <a:defRPr/>
            </a:pPr>
            <a:r>
              <a:rPr lang="en-US" dirty="0" smtClean="0"/>
              <a:t>| YMCA Outreach Services | ©2011 YMCA of the USA</a:t>
            </a:r>
            <a:endParaRPr lang="en-US" dirty="0"/>
          </a:p>
        </p:txBody>
      </p:sp>
    </p:spTree>
    <p:extLst>
      <p:ext uri="{BB962C8B-B14F-4D97-AF65-F5344CB8AC3E}">
        <p14:creationId xmlns:p14="http://schemas.microsoft.com/office/powerpoint/2010/main" val="2507615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25" y="735013"/>
            <a:ext cx="3008313" cy="1162050"/>
          </a:xfrm>
        </p:spPr>
        <p:txBody>
          <a:bodyPr/>
          <a:lstStyle/>
          <a:p>
            <a:pPr>
              <a:defRPr/>
            </a:pPr>
            <a:r>
              <a:rPr lang="en-US" sz="2400" dirty="0"/>
              <a:t>Y</a:t>
            </a:r>
            <a:r>
              <a:rPr lang="en-US" sz="2400" dirty="0" smtClean="0"/>
              <a:t>outh Services Network app &amp; Website</a:t>
            </a:r>
            <a:endParaRPr lang="en-US" sz="2400" dirty="0"/>
          </a:p>
        </p:txBody>
      </p:sp>
      <p:pic>
        <p:nvPicPr>
          <p:cNvPr id="9523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738659" y="398463"/>
            <a:ext cx="4851400" cy="6175375"/>
          </a:xfrm>
        </p:spPr>
      </p:pic>
      <p:sp>
        <p:nvSpPr>
          <p:cNvPr id="4" name="Text Placeholder 3"/>
          <p:cNvSpPr>
            <a:spLocks noGrp="1"/>
          </p:cNvSpPr>
          <p:nvPr>
            <p:ph type="body" sz="half" idx="2"/>
          </p:nvPr>
        </p:nvSpPr>
        <p:spPr>
          <a:xfrm>
            <a:off x="450216" y="2564606"/>
            <a:ext cx="3677478" cy="3231895"/>
          </a:xfrm>
        </p:spPr>
        <p:txBody>
          <a:bodyPr/>
          <a:lstStyle/>
          <a:p>
            <a:pPr>
              <a:defRPr/>
            </a:pPr>
            <a:r>
              <a:rPr lang="en-US" sz="1800" dirty="0" smtClean="0"/>
              <a:t>Quick and easy resources:</a:t>
            </a:r>
          </a:p>
          <a:p>
            <a:pPr marL="285750" indent="-285750">
              <a:buFont typeface="Arial" panose="020B0604020202020204" pitchFamily="34" charset="0"/>
              <a:buChar char="•"/>
              <a:defRPr/>
            </a:pPr>
            <a:r>
              <a:rPr lang="en-US" sz="1800" dirty="0" smtClean="0"/>
              <a:t>Shelter</a:t>
            </a:r>
          </a:p>
          <a:p>
            <a:pPr marL="285750" indent="-285750">
              <a:buFont typeface="Arial" panose="020B0604020202020204" pitchFamily="34" charset="0"/>
              <a:buChar char="•"/>
              <a:defRPr/>
            </a:pPr>
            <a:r>
              <a:rPr lang="en-US" sz="1800" dirty="0" smtClean="0"/>
              <a:t>Food and Clothing</a:t>
            </a:r>
          </a:p>
          <a:p>
            <a:pPr marL="285750" indent="-285750">
              <a:buFont typeface="Arial" panose="020B0604020202020204" pitchFamily="34" charset="0"/>
              <a:buChar char="•"/>
              <a:defRPr/>
            </a:pPr>
            <a:r>
              <a:rPr lang="en-US" sz="1800" dirty="0" smtClean="0"/>
              <a:t>Medical</a:t>
            </a:r>
          </a:p>
          <a:p>
            <a:pPr marL="285750" indent="-285750">
              <a:buFont typeface="Arial" panose="020B0604020202020204" pitchFamily="34" charset="0"/>
              <a:buChar char="•"/>
              <a:defRPr/>
            </a:pPr>
            <a:r>
              <a:rPr lang="en-US" sz="1800" dirty="0" smtClean="0"/>
              <a:t>Parenting </a:t>
            </a:r>
          </a:p>
          <a:p>
            <a:pPr marL="285750" indent="-285750">
              <a:buFont typeface="Arial" panose="020B0604020202020204" pitchFamily="34" charset="0"/>
              <a:buChar char="•"/>
              <a:defRPr/>
            </a:pPr>
            <a:r>
              <a:rPr lang="en-US" sz="1800" dirty="0" smtClean="0"/>
              <a:t>Employment </a:t>
            </a:r>
          </a:p>
          <a:p>
            <a:pPr>
              <a:defRPr/>
            </a:pPr>
            <a:r>
              <a:rPr lang="en-US" sz="1800" dirty="0" smtClean="0">
                <a:hlinkClick r:id="rId4"/>
              </a:rPr>
              <a:t>https://ysnmn.org/#/home</a:t>
            </a:r>
            <a:endParaRPr lang="en-US" sz="1800" dirty="0"/>
          </a:p>
        </p:txBody>
      </p:sp>
      <p:sp>
        <p:nvSpPr>
          <p:cNvPr id="95237"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2B0D190A-44AE-402C-873C-A8E137B316C5}" type="slidenum">
              <a:rPr lang="en-US" altLang="en-US" sz="800" smtClean="0">
                <a:solidFill>
                  <a:schemeClr val="tx2"/>
                </a:solidFill>
              </a:rPr>
              <a:pPr/>
              <a:t>16</a:t>
            </a:fld>
            <a:endParaRPr lang="en-US" altLang="en-US" sz="800" smtClean="0">
              <a:solidFill>
                <a:schemeClr val="tx2"/>
              </a:solidFill>
            </a:endParaRPr>
          </a:p>
        </p:txBody>
      </p:sp>
      <p:sp>
        <p:nvSpPr>
          <p:cNvPr id="95238"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800" dirty="0">
                <a:solidFill>
                  <a:schemeClr val="tx2"/>
                </a:solidFill>
              </a:rPr>
              <a:t>| YMCA Outreach Services| ©2018 YMCA of the Greater Twin Cities Youth Intervention Services</a:t>
            </a:r>
          </a:p>
        </p:txBody>
      </p:sp>
    </p:spTree>
    <p:extLst>
      <p:ext uri="{BB962C8B-B14F-4D97-AF65-F5344CB8AC3E}">
        <p14:creationId xmlns:p14="http://schemas.microsoft.com/office/powerpoint/2010/main" val="12807614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2755900"/>
            <a:ext cx="8732838" cy="949325"/>
          </a:xfrm>
        </p:spPr>
        <p:txBody>
          <a:bodyPr/>
          <a:lstStyle/>
          <a:p>
            <a:pPr eaLnBrk="1" hangingPunct="1">
              <a:defRPr/>
            </a:pPr>
            <a:r>
              <a:rPr lang="en-US" dirty="0" smtClean="0"/>
              <a:t>Thank You</a:t>
            </a:r>
            <a:endParaRPr lang="en-US" dirty="0"/>
          </a:p>
        </p:txBody>
      </p:sp>
      <p:sp>
        <p:nvSpPr>
          <p:cNvPr id="93187" name="Text Placeholder 2"/>
          <p:cNvSpPr>
            <a:spLocks noGrp="1"/>
          </p:cNvSpPr>
          <p:nvPr>
            <p:ph type="body" sz="quarter" idx="10"/>
          </p:nvPr>
        </p:nvSpPr>
        <p:spPr/>
        <p:txBody>
          <a:bodyPr/>
          <a:lstStyle/>
          <a:p>
            <a:pPr eaLnBrk="1" hangingPunct="1"/>
            <a:endParaRPr lang="en-US" altLang="en-US" dirty="0"/>
          </a:p>
          <a:p>
            <a:pPr eaLnBrk="1" hangingPunct="1"/>
            <a:r>
              <a:rPr lang="en-US" altLang="en-US" dirty="0" smtClean="0"/>
              <a:t>YMCA OF THE GREATER TWIN CITIES</a:t>
            </a:r>
          </a:p>
          <a:p>
            <a:pPr eaLnBrk="1" hangingPunct="1"/>
            <a:r>
              <a:rPr lang="en-US" altLang="en-US" dirty="0" smtClean="0"/>
              <a:t>Youth Homelessness Outreach and Housing Team</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60413" y="815546"/>
            <a:ext cx="7945437" cy="5386090"/>
          </a:xfrm>
          <a:prstGeom prst="rect">
            <a:avLst/>
          </a:prstGeom>
          <a:noFill/>
        </p:spPr>
        <p:txBody>
          <a:bodyPr wrap="square" rtlCol="0">
            <a:spAutoFit/>
          </a:bodyPr>
          <a:lstStyle/>
          <a:p>
            <a:r>
              <a:rPr lang="en-US" sz="4400" b="1" u="sng" dirty="0" smtClean="0"/>
              <a:t>Up Next:</a:t>
            </a:r>
          </a:p>
          <a:p>
            <a:endParaRPr lang="en-US" sz="3200" b="1" dirty="0" smtClean="0">
              <a:solidFill>
                <a:schemeClr val="accent3"/>
              </a:solidFill>
            </a:endParaRPr>
          </a:p>
          <a:p>
            <a:r>
              <a:rPr lang="en-US" sz="4400" b="1" dirty="0" smtClean="0">
                <a:solidFill>
                  <a:srgbClr val="0070C0"/>
                </a:solidFill>
              </a:rPr>
              <a:t>David Preston</a:t>
            </a:r>
          </a:p>
          <a:p>
            <a:endParaRPr lang="en-US" sz="1200" dirty="0" smtClean="0">
              <a:solidFill>
                <a:srgbClr val="0070C0"/>
              </a:solidFill>
            </a:endParaRPr>
          </a:p>
          <a:p>
            <a:pPr algn="ctr"/>
            <a:r>
              <a:rPr lang="en-US" sz="4400" dirty="0" smtClean="0"/>
              <a:t>Grace Evangelical </a:t>
            </a:r>
          </a:p>
          <a:p>
            <a:pPr algn="ctr"/>
            <a:r>
              <a:rPr lang="en-US" sz="4400" dirty="0" smtClean="0"/>
              <a:t>Free Church</a:t>
            </a:r>
          </a:p>
          <a:p>
            <a:endParaRPr lang="en-US" dirty="0"/>
          </a:p>
          <a:p>
            <a:pPr algn="ctr"/>
            <a:r>
              <a:rPr lang="en-US" sz="4400" b="1" dirty="0" smtClean="0"/>
              <a:t>Mentorship/Discipleship Youth Programming</a:t>
            </a:r>
            <a:endParaRPr lang="en-US" sz="4400" b="1" dirty="0"/>
          </a:p>
        </p:txBody>
      </p:sp>
      <p:pic>
        <p:nvPicPr>
          <p:cNvPr id="6" name="Picture 5"/>
          <p:cNvPicPr>
            <a:picLocks noChangeAspect="1"/>
          </p:cNvPicPr>
          <p:nvPr/>
        </p:nvPicPr>
        <p:blipFill>
          <a:blip r:embed="rId2"/>
          <a:stretch>
            <a:fillRect/>
          </a:stretch>
        </p:blipFill>
        <p:spPr>
          <a:xfrm>
            <a:off x="5609968" y="291027"/>
            <a:ext cx="3355867" cy="1626699"/>
          </a:xfrm>
          <a:prstGeom prst="rect">
            <a:avLst/>
          </a:prstGeom>
        </p:spPr>
      </p:pic>
    </p:spTree>
    <p:extLst>
      <p:ext uri="{BB962C8B-B14F-4D97-AF65-F5344CB8AC3E}">
        <p14:creationId xmlns:p14="http://schemas.microsoft.com/office/powerpoint/2010/main" val="2951126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093B72F-4E3C-49F5-A545-35C1464D9BD5}" type="slidenum">
              <a:rPr lang="en-US" altLang="en-US" smtClean="0"/>
              <a:pPr>
                <a:defRPr/>
              </a:pPr>
              <a:t>19</a:t>
            </a:fld>
            <a:endParaRPr lang="en-US" alt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79" y="0"/>
            <a:ext cx="9176279" cy="6882210"/>
          </a:xfrm>
          <a:prstGeom prst="rect">
            <a:avLst/>
          </a:prstGeom>
        </p:spPr>
      </p:pic>
      <p:sp>
        <p:nvSpPr>
          <p:cNvPr id="5" name="Rectangle 4"/>
          <p:cNvSpPr/>
          <p:nvPr/>
        </p:nvSpPr>
        <p:spPr>
          <a:xfrm>
            <a:off x="-32279" y="4573886"/>
            <a:ext cx="9299846" cy="2308324"/>
          </a:xfrm>
          <a:prstGeom prst="rect">
            <a:avLst/>
          </a:prstGeom>
        </p:spPr>
        <p:txBody>
          <a:bodyPr wrap="square">
            <a:spAutoFit/>
          </a:bodyPr>
          <a:lstStyle/>
          <a:p>
            <a:r>
              <a:rPr lang="en-US" b="1" dirty="0">
                <a:latin typeface="Bookman Old Style" panose="02050604050505020204" pitchFamily="18" charset="0"/>
              </a:rPr>
              <a:t>Matthew </a:t>
            </a:r>
            <a:r>
              <a:rPr lang="en-US" b="1" dirty="0" smtClean="0">
                <a:latin typeface="Bookman Old Style" panose="02050604050505020204" pitchFamily="18" charset="0"/>
              </a:rPr>
              <a:t>28:19-20</a:t>
            </a:r>
            <a:r>
              <a:rPr lang="en-US" b="1" dirty="0">
                <a:solidFill>
                  <a:schemeClr val="bg1"/>
                </a:solidFill>
                <a:latin typeface="Bookman Old Style" panose="02050604050505020204" pitchFamily="18" charset="0"/>
              </a:rPr>
              <a:t/>
            </a:r>
            <a:br>
              <a:rPr lang="en-US" b="1" dirty="0">
                <a:solidFill>
                  <a:schemeClr val="bg1"/>
                </a:solidFill>
                <a:latin typeface="Bookman Old Style" panose="02050604050505020204" pitchFamily="18" charset="0"/>
              </a:rPr>
            </a:br>
            <a:r>
              <a:rPr lang="en-US" b="1" dirty="0">
                <a:solidFill>
                  <a:schemeClr val="bg1"/>
                </a:solidFill>
                <a:latin typeface="Bookman Old Style" panose="02050604050505020204" pitchFamily="18" charset="0"/>
              </a:rPr>
              <a:t>Therefore go and make disciples of all nations, baptizing them in the name of the Father and of the Son and of the Holy Spirit, and teaching them to obey everything I have commanded you. And surely I am with you always, to the very end of the age.”</a:t>
            </a:r>
          </a:p>
        </p:txBody>
      </p:sp>
    </p:spTree>
    <p:extLst>
      <p:ext uri="{BB962C8B-B14F-4D97-AF65-F5344CB8AC3E}">
        <p14:creationId xmlns:p14="http://schemas.microsoft.com/office/powerpoint/2010/main" val="3382279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22313" y="1768186"/>
            <a:ext cx="7772400" cy="4358865"/>
          </a:xfrm>
        </p:spPr>
        <p:txBody>
          <a:bodyPr/>
          <a:lstStyle/>
          <a:p>
            <a:endParaRPr lang="en-US" dirty="0"/>
          </a:p>
          <a:p>
            <a:pPr algn="ctr"/>
            <a:r>
              <a:rPr lang="en-US" b="1" dirty="0"/>
              <a:t>Our Mission:</a:t>
            </a:r>
          </a:p>
          <a:p>
            <a:pPr algn="ctr"/>
            <a:endParaRPr lang="en-US" sz="1400" b="1" dirty="0"/>
          </a:p>
          <a:p>
            <a:pPr algn="ctr"/>
            <a:r>
              <a:rPr lang="en-US" dirty="0"/>
              <a:t>To foster collaborative opportunities to creatively address community needs in Anoka County</a:t>
            </a:r>
            <a:r>
              <a:rPr lang="en-US" b="1" dirty="0"/>
              <a:t>.</a:t>
            </a:r>
          </a:p>
          <a:p>
            <a:endParaRPr lang="en-US" dirty="0"/>
          </a:p>
          <a:p>
            <a:endParaRPr lang="en-US" dirty="0"/>
          </a:p>
          <a:p>
            <a:r>
              <a:rPr lang="en-US" dirty="0"/>
              <a:t>If there is a topic you would like CAN to cover at the next event, please talk to us after or visit our website and send us a message</a:t>
            </a:r>
          </a:p>
          <a:p>
            <a:pPr algn="ctr"/>
            <a:r>
              <a:rPr lang="en-US" b="1" dirty="0">
                <a:latin typeface="Arial Black"/>
                <a:cs typeface="Arial Black"/>
              </a:rPr>
              <a:t>www.compassionactionnetwork.org</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43" y="0"/>
            <a:ext cx="8251539" cy="1768186"/>
          </a:xfrm>
          <a:prstGeom prst="rect">
            <a:avLst/>
          </a:prstGeom>
        </p:spPr>
      </p:pic>
    </p:spTree>
    <p:extLst>
      <p:ext uri="{BB962C8B-B14F-4D97-AF65-F5344CB8AC3E}">
        <p14:creationId xmlns:p14="http://schemas.microsoft.com/office/powerpoint/2010/main" val="2151283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60413" y="815546"/>
            <a:ext cx="7945437" cy="5570756"/>
          </a:xfrm>
          <a:prstGeom prst="rect">
            <a:avLst/>
          </a:prstGeom>
          <a:noFill/>
        </p:spPr>
        <p:txBody>
          <a:bodyPr wrap="square" rtlCol="0">
            <a:spAutoFit/>
          </a:bodyPr>
          <a:lstStyle/>
          <a:p>
            <a:r>
              <a:rPr lang="en-US" sz="4400" b="1" u="sng" dirty="0" smtClean="0">
                <a:solidFill>
                  <a:srgbClr val="000000"/>
                </a:solidFill>
              </a:rPr>
              <a:t>Up Next:</a:t>
            </a:r>
          </a:p>
          <a:p>
            <a:endParaRPr lang="en-US" sz="4400" b="1" dirty="0" smtClean="0">
              <a:solidFill>
                <a:srgbClr val="92278F"/>
              </a:solidFill>
            </a:endParaRPr>
          </a:p>
          <a:p>
            <a:r>
              <a:rPr lang="en-US" sz="4400" b="1" dirty="0" smtClean="0">
                <a:solidFill>
                  <a:srgbClr val="0070C0"/>
                </a:solidFill>
              </a:rPr>
              <a:t>Stephanie </a:t>
            </a:r>
            <a:r>
              <a:rPr lang="en-US" sz="4400" b="1" dirty="0" err="1" smtClean="0">
                <a:solidFill>
                  <a:srgbClr val="0070C0"/>
                </a:solidFill>
              </a:rPr>
              <a:t>Sandvik</a:t>
            </a:r>
            <a:endParaRPr lang="en-US" sz="4400" b="1" dirty="0" smtClean="0">
              <a:solidFill>
                <a:srgbClr val="0070C0"/>
              </a:solidFill>
            </a:endParaRPr>
          </a:p>
          <a:p>
            <a:endParaRPr lang="en-US" dirty="0" smtClean="0">
              <a:solidFill>
                <a:srgbClr val="000000"/>
              </a:solidFill>
            </a:endParaRPr>
          </a:p>
          <a:p>
            <a:r>
              <a:rPr lang="en-US" sz="4400" dirty="0" smtClean="0">
                <a:solidFill>
                  <a:srgbClr val="000000"/>
                </a:solidFill>
              </a:rPr>
              <a:t>Spring Lake Park Schools</a:t>
            </a:r>
            <a:endParaRPr lang="en-US" dirty="0">
              <a:solidFill>
                <a:srgbClr val="000000"/>
              </a:solidFill>
            </a:endParaRPr>
          </a:p>
          <a:p>
            <a:endParaRPr lang="en-US" dirty="0">
              <a:solidFill>
                <a:srgbClr val="000000"/>
              </a:solidFill>
            </a:endParaRPr>
          </a:p>
          <a:p>
            <a:pPr algn="ctr"/>
            <a:r>
              <a:rPr lang="en-US" sz="6600" b="1" dirty="0" smtClean="0">
                <a:solidFill>
                  <a:srgbClr val="000000"/>
                </a:solidFill>
              </a:rPr>
              <a:t>C.L.U.E. Program</a:t>
            </a:r>
            <a:endParaRPr lang="en-US" sz="6600" b="1" dirty="0">
              <a:solidFill>
                <a:srgbClr val="000000"/>
              </a:solidFill>
            </a:endParaRPr>
          </a:p>
        </p:txBody>
      </p:sp>
      <p:pic>
        <p:nvPicPr>
          <p:cNvPr id="2" name="Picture 1"/>
          <p:cNvPicPr>
            <a:picLocks noChangeAspect="1"/>
          </p:cNvPicPr>
          <p:nvPr/>
        </p:nvPicPr>
        <p:blipFill>
          <a:blip r:embed="rId2"/>
          <a:stretch>
            <a:fillRect/>
          </a:stretch>
        </p:blipFill>
        <p:spPr>
          <a:xfrm>
            <a:off x="5548183" y="222915"/>
            <a:ext cx="3379977" cy="1786722"/>
          </a:xfrm>
          <a:prstGeom prst="rect">
            <a:avLst/>
          </a:prstGeom>
        </p:spPr>
      </p:pic>
    </p:spTree>
    <p:extLst>
      <p:ext uri="{BB962C8B-B14F-4D97-AF65-F5344CB8AC3E}">
        <p14:creationId xmlns:p14="http://schemas.microsoft.com/office/powerpoint/2010/main" val="3056837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FC75B-8A4A-5040-ABDD-75BB9DEE267C}"/>
              </a:ext>
            </a:extLst>
          </p:cNvPr>
          <p:cNvSpPr>
            <a:spLocks noGrp="1"/>
          </p:cNvSpPr>
          <p:nvPr>
            <p:ph type="ctrTitle"/>
          </p:nvPr>
        </p:nvSpPr>
        <p:spPr/>
        <p:txBody>
          <a:bodyPr/>
          <a:lstStyle/>
          <a:p>
            <a:r>
              <a:rPr lang="en-US" dirty="0"/>
              <a:t>Youth Engagement at CLUEs</a:t>
            </a:r>
          </a:p>
        </p:txBody>
      </p:sp>
      <p:sp>
        <p:nvSpPr>
          <p:cNvPr id="3" name="Subtitle 2">
            <a:extLst>
              <a:ext uri="{FF2B5EF4-FFF2-40B4-BE49-F238E27FC236}">
                <a16:creationId xmlns:a16="http://schemas.microsoft.com/office/drawing/2014/main" xmlns="" id="{A3F53F0A-6AA0-0C43-937C-F9CE01CBD130}"/>
              </a:ext>
            </a:extLst>
          </p:cNvPr>
          <p:cNvSpPr>
            <a:spLocks noGrp="1"/>
          </p:cNvSpPr>
          <p:nvPr>
            <p:ph type="subTitle" idx="1"/>
          </p:nvPr>
        </p:nvSpPr>
        <p:spPr/>
        <p:txBody>
          <a:bodyPr/>
          <a:lstStyle/>
          <a:p>
            <a:r>
              <a:rPr lang="en-US" dirty="0"/>
              <a:t>A Spring Lake Park Schools program at Fridley Terrace</a:t>
            </a:r>
          </a:p>
        </p:txBody>
      </p:sp>
      <p:pic>
        <p:nvPicPr>
          <p:cNvPr id="5" name="Picture 4">
            <a:extLst>
              <a:ext uri="{FF2B5EF4-FFF2-40B4-BE49-F238E27FC236}">
                <a16:creationId xmlns:a16="http://schemas.microsoft.com/office/drawing/2014/main" xmlns="" id="{7C3A8BF4-14AB-DA45-8CD5-7ED567952D01}"/>
              </a:ext>
            </a:extLst>
          </p:cNvPr>
          <p:cNvPicPr>
            <a:picLocks noChangeAspect="1"/>
          </p:cNvPicPr>
          <p:nvPr/>
        </p:nvPicPr>
        <p:blipFill>
          <a:blip r:embed="rId2"/>
          <a:stretch>
            <a:fillRect/>
          </a:stretch>
        </p:blipFill>
        <p:spPr>
          <a:xfrm>
            <a:off x="3496235" y="4455048"/>
            <a:ext cx="2718641" cy="1433882"/>
          </a:xfrm>
          <a:prstGeom prst="rect">
            <a:avLst/>
          </a:prstGeom>
        </p:spPr>
      </p:pic>
    </p:spTree>
    <p:extLst>
      <p:ext uri="{BB962C8B-B14F-4D97-AF65-F5344CB8AC3E}">
        <p14:creationId xmlns:p14="http://schemas.microsoft.com/office/powerpoint/2010/main" val="9044702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790BC-9F36-0F49-B21A-6BD1B31D25B7}"/>
              </a:ext>
            </a:extLst>
          </p:cNvPr>
          <p:cNvSpPr>
            <a:spLocks noGrp="1"/>
          </p:cNvSpPr>
          <p:nvPr>
            <p:ph type="title"/>
          </p:nvPr>
        </p:nvSpPr>
        <p:spPr>
          <a:xfrm>
            <a:off x="666474" y="2054039"/>
            <a:ext cx="2625898" cy="470647"/>
          </a:xfrm>
        </p:spPr>
        <p:txBody>
          <a:bodyPr/>
          <a:lstStyle/>
          <a:p>
            <a:r>
              <a:rPr lang="en-US" dirty="0"/>
              <a:t>About Stephanie…</a:t>
            </a:r>
          </a:p>
        </p:txBody>
      </p:sp>
      <p:pic>
        <p:nvPicPr>
          <p:cNvPr id="6" name="Content Placeholder 5">
            <a:extLst>
              <a:ext uri="{FF2B5EF4-FFF2-40B4-BE49-F238E27FC236}">
                <a16:creationId xmlns:a16="http://schemas.microsoft.com/office/drawing/2014/main" xmlns="" id="{35ED5577-2E46-3F49-A58E-D23C0CF7477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03325" y="887157"/>
            <a:ext cx="5352416" cy="5113593"/>
          </a:xfrm>
        </p:spPr>
      </p:pic>
      <p:sp>
        <p:nvSpPr>
          <p:cNvPr id="4" name="Text Placeholder 3">
            <a:extLst>
              <a:ext uri="{FF2B5EF4-FFF2-40B4-BE49-F238E27FC236}">
                <a16:creationId xmlns:a16="http://schemas.microsoft.com/office/drawing/2014/main" xmlns="" id="{5F12B3A3-0A41-D240-B985-C3E1610E13EC}"/>
              </a:ext>
            </a:extLst>
          </p:cNvPr>
          <p:cNvSpPr>
            <a:spLocks noGrp="1"/>
          </p:cNvSpPr>
          <p:nvPr>
            <p:ph type="body" sz="half" idx="2"/>
          </p:nvPr>
        </p:nvSpPr>
        <p:spPr>
          <a:xfrm>
            <a:off x="666474" y="2524685"/>
            <a:ext cx="2625898" cy="2218766"/>
          </a:xfrm>
        </p:spPr>
        <p:txBody>
          <a:bodyPr>
            <a:noAutofit/>
          </a:bodyPr>
          <a:lstStyle/>
          <a:p>
            <a:r>
              <a:rPr lang="en-US" sz="1500" dirty="0"/>
              <a:t>Parent and Family Educator for SLP</a:t>
            </a:r>
          </a:p>
          <a:p>
            <a:r>
              <a:rPr lang="en-US" sz="1500" dirty="0"/>
              <a:t>Lived in Fridley for 17 years</a:t>
            </a:r>
          </a:p>
          <a:p>
            <a:r>
              <a:rPr lang="en-US" sz="1500" dirty="0"/>
              <a:t>3 Kids attend SLP Schools</a:t>
            </a:r>
          </a:p>
          <a:p>
            <a:r>
              <a:rPr lang="en-US" sz="1500" dirty="0"/>
              <a:t>Member of Fridley UMC</a:t>
            </a:r>
          </a:p>
        </p:txBody>
      </p:sp>
    </p:spTree>
    <p:extLst>
      <p:ext uri="{BB962C8B-B14F-4D97-AF65-F5344CB8AC3E}">
        <p14:creationId xmlns:p14="http://schemas.microsoft.com/office/powerpoint/2010/main" val="2712735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43000" y="2364295"/>
            <a:ext cx="3627860" cy="2436305"/>
          </a:xfrm>
          <a:prstGeom prst="rect">
            <a:avLst/>
          </a:prstGeom>
        </p:spPr>
      </p:pic>
      <p:sp>
        <p:nvSpPr>
          <p:cNvPr id="18" name="Content Placeholder 17"/>
          <p:cNvSpPr>
            <a:spLocks noGrp="1"/>
          </p:cNvSpPr>
          <p:nvPr>
            <p:ph sz="quarter" idx="12"/>
          </p:nvPr>
        </p:nvSpPr>
        <p:spPr/>
        <p:txBody>
          <a:bodyPr>
            <a:normAutofit fontScale="85000" lnSpcReduction="20000"/>
          </a:bodyPr>
          <a:lstStyle/>
          <a:p>
            <a:r>
              <a:rPr lang="en-US" dirty="0"/>
              <a:t>Student &amp; Family Advocate Update</a:t>
            </a:r>
          </a:p>
        </p:txBody>
      </p:sp>
      <p:sp>
        <p:nvSpPr>
          <p:cNvPr id="5" name="Title 4"/>
          <p:cNvSpPr>
            <a:spLocks noGrp="1"/>
          </p:cNvSpPr>
          <p:nvPr>
            <p:ph type="title"/>
          </p:nvPr>
        </p:nvSpPr>
        <p:spPr/>
        <p:txBody>
          <a:bodyPr>
            <a:normAutofit fontScale="90000"/>
          </a:bodyPr>
          <a:lstStyle/>
          <a:p>
            <a:r>
              <a:rPr lang="en-US" dirty="0"/>
              <a:t>C.L.U.E.</a:t>
            </a:r>
          </a:p>
        </p:txBody>
      </p:sp>
      <p:pic>
        <p:nvPicPr>
          <p:cNvPr id="21" name="Picture Placeholder 2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37012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5B8C8-E3E9-4A47-ADB9-2CBCDCD5B449}"/>
              </a:ext>
            </a:extLst>
          </p:cNvPr>
          <p:cNvSpPr>
            <a:spLocks noGrp="1"/>
          </p:cNvSpPr>
          <p:nvPr>
            <p:ph type="title"/>
          </p:nvPr>
        </p:nvSpPr>
        <p:spPr>
          <a:xfrm>
            <a:off x="666473" y="2110282"/>
            <a:ext cx="2625898" cy="414404"/>
          </a:xfrm>
        </p:spPr>
        <p:txBody>
          <a:bodyPr/>
          <a:lstStyle/>
          <a:p>
            <a:r>
              <a:rPr lang="en-US" dirty="0"/>
              <a:t>CLUEs Goal:</a:t>
            </a:r>
          </a:p>
        </p:txBody>
      </p:sp>
      <p:pic>
        <p:nvPicPr>
          <p:cNvPr id="6" name="Content Placeholder 5">
            <a:extLst>
              <a:ext uri="{FF2B5EF4-FFF2-40B4-BE49-F238E27FC236}">
                <a16:creationId xmlns:a16="http://schemas.microsoft.com/office/drawing/2014/main" xmlns="" id="{083E8DB9-2941-AA45-AA08-4569DE5115B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97224" y="1239092"/>
            <a:ext cx="5602229" cy="4612341"/>
          </a:xfrm>
        </p:spPr>
      </p:pic>
      <p:sp>
        <p:nvSpPr>
          <p:cNvPr id="4" name="Text Placeholder 3">
            <a:extLst>
              <a:ext uri="{FF2B5EF4-FFF2-40B4-BE49-F238E27FC236}">
                <a16:creationId xmlns:a16="http://schemas.microsoft.com/office/drawing/2014/main" xmlns="" id="{E67EE9AA-7ED2-C545-B803-FE881FF49187}"/>
              </a:ext>
            </a:extLst>
          </p:cNvPr>
          <p:cNvSpPr>
            <a:spLocks noGrp="1"/>
          </p:cNvSpPr>
          <p:nvPr>
            <p:ph type="body" sz="half" idx="2"/>
          </p:nvPr>
        </p:nvSpPr>
        <p:spPr>
          <a:xfrm>
            <a:off x="564776" y="2524686"/>
            <a:ext cx="2832447" cy="2030506"/>
          </a:xfrm>
        </p:spPr>
        <p:txBody>
          <a:bodyPr>
            <a:normAutofit/>
          </a:bodyPr>
          <a:lstStyle/>
          <a:p>
            <a:r>
              <a:rPr lang="en-US" sz="1800" dirty="0"/>
              <a:t>Creating a culture that is inclusive and sustains relationships between children, families, schools, and community</a:t>
            </a:r>
          </a:p>
          <a:p>
            <a:endParaRPr lang="en-US" sz="1500" dirty="0"/>
          </a:p>
        </p:txBody>
      </p:sp>
    </p:spTree>
    <p:extLst>
      <p:ext uri="{BB962C8B-B14F-4D97-AF65-F5344CB8AC3E}">
        <p14:creationId xmlns:p14="http://schemas.microsoft.com/office/powerpoint/2010/main" val="4008833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0AE58B-DD1D-7E45-AEB0-D7A0A9201B28}"/>
              </a:ext>
            </a:extLst>
          </p:cNvPr>
          <p:cNvSpPr>
            <a:spLocks noGrp="1"/>
          </p:cNvSpPr>
          <p:nvPr>
            <p:ph type="title"/>
          </p:nvPr>
        </p:nvSpPr>
        <p:spPr>
          <a:xfrm>
            <a:off x="666750" y="2847415"/>
            <a:ext cx="2625621" cy="1617136"/>
          </a:xfrm>
        </p:spPr>
        <p:txBody>
          <a:bodyPr>
            <a:normAutofit/>
          </a:bodyPr>
          <a:lstStyle/>
          <a:p>
            <a:r>
              <a:rPr lang="en-US" sz="3600" dirty="0"/>
              <a:t>Started with SLP staff</a:t>
            </a:r>
          </a:p>
        </p:txBody>
      </p:sp>
      <p:sp>
        <p:nvSpPr>
          <p:cNvPr id="3" name="Content Placeholder 2">
            <a:extLst>
              <a:ext uri="{FF2B5EF4-FFF2-40B4-BE49-F238E27FC236}">
                <a16:creationId xmlns:a16="http://schemas.microsoft.com/office/drawing/2014/main" xmlns="" id="{74A8FF76-1F4E-544B-A070-5327EDABE4DA}"/>
              </a:ext>
            </a:extLst>
          </p:cNvPr>
          <p:cNvSpPr>
            <a:spLocks noGrp="1"/>
          </p:cNvSpPr>
          <p:nvPr>
            <p:ph sz="half" idx="1"/>
          </p:nvPr>
        </p:nvSpPr>
        <p:spPr>
          <a:xfrm>
            <a:off x="3840659" y="1314451"/>
            <a:ext cx="4702193" cy="2111187"/>
          </a:xfrm>
        </p:spPr>
        <p:txBody>
          <a:bodyPr>
            <a:normAutofit fontScale="92500" lnSpcReduction="20000"/>
          </a:bodyPr>
          <a:lstStyle/>
          <a:p>
            <a:r>
              <a:rPr lang="en-US" sz="1800" u="sng" dirty="0"/>
              <a:t>Early Childhood staff:</a:t>
            </a:r>
          </a:p>
          <a:p>
            <a:r>
              <a:rPr lang="en-US" sz="1800" dirty="0"/>
              <a:t>Linda Bader – ECFE home visitor</a:t>
            </a:r>
          </a:p>
          <a:p>
            <a:r>
              <a:rPr lang="en-US" sz="1800" dirty="0"/>
              <a:t>Myself</a:t>
            </a:r>
          </a:p>
          <a:p>
            <a:r>
              <a:rPr lang="en-US" sz="1800" dirty="0"/>
              <a:t>Pam Owens – ECFE room assistant</a:t>
            </a:r>
          </a:p>
        </p:txBody>
      </p:sp>
      <p:sp>
        <p:nvSpPr>
          <p:cNvPr id="4" name="Content Placeholder 3">
            <a:extLst>
              <a:ext uri="{FF2B5EF4-FFF2-40B4-BE49-F238E27FC236}">
                <a16:creationId xmlns:a16="http://schemas.microsoft.com/office/drawing/2014/main" xmlns="" id="{18505F27-A01E-8140-9532-BF4B00AA8F9F}"/>
              </a:ext>
            </a:extLst>
          </p:cNvPr>
          <p:cNvSpPr>
            <a:spLocks noGrp="1"/>
          </p:cNvSpPr>
          <p:nvPr>
            <p:ph sz="half" idx="2"/>
          </p:nvPr>
        </p:nvSpPr>
        <p:spPr>
          <a:xfrm>
            <a:off x="3838835" y="3611371"/>
            <a:ext cx="4704017" cy="2275079"/>
          </a:xfrm>
        </p:spPr>
        <p:txBody>
          <a:bodyPr>
            <a:normAutofit fontScale="92500" lnSpcReduction="20000"/>
          </a:bodyPr>
          <a:lstStyle/>
          <a:p>
            <a:r>
              <a:rPr lang="en-US" sz="1800" u="sng" dirty="0"/>
              <a:t>Family Advocates:</a:t>
            </a:r>
          </a:p>
          <a:p>
            <a:r>
              <a:rPr lang="en-US" sz="1800" dirty="0"/>
              <a:t>Jill </a:t>
            </a:r>
            <a:r>
              <a:rPr lang="en-US" sz="1800" dirty="0" err="1"/>
              <a:t>Tessman</a:t>
            </a:r>
            <a:endParaRPr lang="en-US" sz="1800" dirty="0"/>
          </a:p>
          <a:p>
            <a:r>
              <a:rPr lang="en-US" sz="1800" dirty="0"/>
              <a:t>Alyssa </a:t>
            </a:r>
            <a:r>
              <a:rPr lang="en-US" sz="1800" dirty="0" err="1"/>
              <a:t>Rademacher</a:t>
            </a:r>
            <a:endParaRPr lang="en-US" sz="1800" dirty="0"/>
          </a:p>
          <a:p>
            <a:r>
              <a:rPr lang="en-US" sz="1800" dirty="0"/>
              <a:t>Whitney Lee</a:t>
            </a:r>
          </a:p>
          <a:p>
            <a:r>
              <a:rPr lang="en-US" sz="1800" dirty="0">
                <a:ea typeface="Source Sans Pro" charset="0"/>
                <a:cs typeface="Source Sans Pro" charset="0"/>
              </a:rPr>
              <a:t>Amber </a:t>
            </a:r>
            <a:r>
              <a:rPr lang="en-US" sz="1800" dirty="0" err="1">
                <a:ea typeface="Source Sans Pro" charset="0"/>
                <a:cs typeface="Source Sans Pro" charset="0"/>
              </a:rPr>
              <a:t>Turcotte</a:t>
            </a:r>
            <a:endParaRPr lang="en-US" sz="1800" dirty="0"/>
          </a:p>
          <a:p>
            <a:r>
              <a:rPr lang="en-US" sz="1800" dirty="0"/>
              <a:t>Pete </a:t>
            </a:r>
            <a:r>
              <a:rPr lang="en-US" sz="1800" dirty="0" err="1"/>
              <a:t>Yelle</a:t>
            </a:r>
            <a:r>
              <a:rPr lang="en-US" sz="1800" dirty="0"/>
              <a:t> – SLP Renaissance man </a:t>
            </a:r>
          </a:p>
          <a:p>
            <a:endParaRPr lang="en-US" dirty="0"/>
          </a:p>
        </p:txBody>
      </p:sp>
      <p:pic>
        <p:nvPicPr>
          <p:cNvPr id="6" name="Picture 5">
            <a:extLst>
              <a:ext uri="{FF2B5EF4-FFF2-40B4-BE49-F238E27FC236}">
                <a16:creationId xmlns:a16="http://schemas.microsoft.com/office/drawing/2014/main" xmlns="" id="{09ED0437-A4AE-D748-BDBF-3528DAEE21BC}"/>
              </a:ext>
            </a:extLst>
          </p:cNvPr>
          <p:cNvPicPr>
            <a:picLocks noChangeAspect="1"/>
          </p:cNvPicPr>
          <p:nvPr/>
        </p:nvPicPr>
        <p:blipFill>
          <a:blip r:embed="rId2"/>
          <a:stretch>
            <a:fillRect/>
          </a:stretch>
        </p:blipFill>
        <p:spPr>
          <a:xfrm>
            <a:off x="123927" y="3425638"/>
            <a:ext cx="3278332" cy="4023196"/>
          </a:xfrm>
          <a:prstGeom prst="rect">
            <a:avLst/>
          </a:prstGeom>
        </p:spPr>
      </p:pic>
    </p:spTree>
    <p:extLst>
      <p:ext uri="{BB962C8B-B14F-4D97-AF65-F5344CB8AC3E}">
        <p14:creationId xmlns:p14="http://schemas.microsoft.com/office/powerpoint/2010/main" val="36441901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US" dirty="0"/>
              <a:t>C.L.U.E. Activities</a:t>
            </a:r>
          </a:p>
        </p:txBody>
      </p:sp>
      <p:sp>
        <p:nvSpPr>
          <p:cNvPr id="4" name="Text Placeholder 3"/>
          <p:cNvSpPr>
            <a:spLocks noGrp="1"/>
          </p:cNvSpPr>
          <p:nvPr>
            <p:ph type="body" sz="quarter" idx="16"/>
          </p:nvPr>
        </p:nvSpPr>
        <p:spPr>
          <a:xfrm>
            <a:off x="2830320" y="1600645"/>
            <a:ext cx="4896361" cy="285305"/>
          </a:xfrm>
        </p:spPr>
        <p:txBody>
          <a:bodyPr/>
          <a:lstStyle/>
          <a:p>
            <a:r>
              <a:rPr lang="en-US" sz="1050" dirty="0">
                <a:solidFill>
                  <a:schemeClr val="bg1"/>
                </a:solidFill>
              </a:rPr>
              <a:t>Offered Throughout the Summer </a:t>
            </a:r>
            <a:r>
              <a:rPr lang="en-US" sz="1050">
                <a:solidFill>
                  <a:schemeClr val="bg1"/>
                </a:solidFill>
              </a:rPr>
              <a:t>at Fridley </a:t>
            </a:r>
            <a:r>
              <a:rPr lang="en-US" sz="1050" dirty="0">
                <a:solidFill>
                  <a:schemeClr val="bg1"/>
                </a:solidFill>
              </a:rPr>
              <a:t>Terrace Community Center </a:t>
            </a:r>
          </a:p>
        </p:txBody>
      </p:sp>
      <p:pic>
        <p:nvPicPr>
          <p:cNvPr id="7" name="Picture 6"/>
          <p:cNvPicPr>
            <a:picLocks noChangeAspect="1"/>
          </p:cNvPicPr>
          <p:nvPr/>
        </p:nvPicPr>
        <p:blipFill>
          <a:blip r:embed="rId2"/>
          <a:stretch>
            <a:fillRect/>
          </a:stretch>
        </p:blipFill>
        <p:spPr>
          <a:xfrm>
            <a:off x="2005148" y="2035381"/>
            <a:ext cx="5273517" cy="3290045"/>
          </a:xfrm>
          <a:prstGeom prst="rect">
            <a:avLst/>
          </a:prstGeom>
        </p:spPr>
      </p:pic>
    </p:spTree>
    <p:extLst>
      <p:ext uri="{BB962C8B-B14F-4D97-AF65-F5344CB8AC3E}">
        <p14:creationId xmlns:p14="http://schemas.microsoft.com/office/powerpoint/2010/main" val="3989369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C20F0-88EF-314E-AE24-C406234F1E5B}"/>
              </a:ext>
            </a:extLst>
          </p:cNvPr>
          <p:cNvSpPr>
            <a:spLocks noGrp="1"/>
          </p:cNvSpPr>
          <p:nvPr>
            <p:ph type="title"/>
          </p:nvPr>
        </p:nvSpPr>
        <p:spPr/>
        <p:txBody>
          <a:bodyPr/>
          <a:lstStyle/>
          <a:p>
            <a:r>
              <a:rPr lang="en-US" dirty="0"/>
              <a:t>Parent Conversation…</a:t>
            </a:r>
          </a:p>
        </p:txBody>
      </p:sp>
      <p:sp>
        <p:nvSpPr>
          <p:cNvPr id="3" name="Content Placeholder 2">
            <a:extLst>
              <a:ext uri="{FF2B5EF4-FFF2-40B4-BE49-F238E27FC236}">
                <a16:creationId xmlns:a16="http://schemas.microsoft.com/office/drawing/2014/main" xmlns="" id="{D78C3692-465C-CD48-B8AB-C51EB3CA6D9A}"/>
              </a:ext>
            </a:extLst>
          </p:cNvPr>
          <p:cNvSpPr>
            <a:spLocks noGrp="1"/>
          </p:cNvSpPr>
          <p:nvPr>
            <p:ph idx="1"/>
          </p:nvPr>
        </p:nvSpPr>
        <p:spPr/>
        <p:txBody>
          <a:bodyPr>
            <a:normAutofit/>
          </a:bodyPr>
          <a:lstStyle/>
          <a:p>
            <a:r>
              <a:rPr lang="en-US" sz="1800" dirty="0"/>
              <a:t>Technology Usage</a:t>
            </a:r>
          </a:p>
          <a:p>
            <a:r>
              <a:rPr lang="en-US" sz="1800" dirty="0"/>
              <a:t>Parenting Styles</a:t>
            </a:r>
          </a:p>
          <a:p>
            <a:r>
              <a:rPr lang="en-US" sz="1800" dirty="0"/>
              <a:t>Safety</a:t>
            </a:r>
          </a:p>
          <a:p>
            <a:r>
              <a:rPr lang="en-US" sz="1800" dirty="0"/>
              <a:t>Health and Wellness</a:t>
            </a:r>
          </a:p>
          <a:p>
            <a:r>
              <a:rPr lang="en-US" sz="1800" dirty="0"/>
              <a:t>Child Development</a:t>
            </a:r>
          </a:p>
          <a:p>
            <a:r>
              <a:rPr lang="en-US" sz="1800" dirty="0"/>
              <a:t>Relationships</a:t>
            </a:r>
          </a:p>
          <a:p>
            <a:r>
              <a:rPr lang="en-US" sz="1800" dirty="0"/>
              <a:t>Area Family Activities</a:t>
            </a:r>
          </a:p>
          <a:p>
            <a:r>
              <a:rPr lang="en-US" sz="1800" dirty="0"/>
              <a:t>Discipline and Consequences</a:t>
            </a:r>
          </a:p>
        </p:txBody>
      </p:sp>
    </p:spTree>
    <p:extLst>
      <p:ext uri="{BB962C8B-B14F-4D97-AF65-F5344CB8AC3E}">
        <p14:creationId xmlns:p14="http://schemas.microsoft.com/office/powerpoint/2010/main" val="2046406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9E9A6A-7621-054E-A60B-2B73CD7FD711}"/>
              </a:ext>
            </a:extLst>
          </p:cNvPr>
          <p:cNvSpPr>
            <a:spLocks noGrp="1"/>
          </p:cNvSpPr>
          <p:nvPr>
            <p:ph type="title"/>
          </p:nvPr>
        </p:nvSpPr>
        <p:spPr/>
        <p:txBody>
          <a:bodyPr/>
          <a:lstStyle/>
          <a:p>
            <a:r>
              <a:rPr lang="en-US" dirty="0"/>
              <a:t>Kids’ Activities…</a:t>
            </a:r>
          </a:p>
        </p:txBody>
      </p:sp>
      <p:sp>
        <p:nvSpPr>
          <p:cNvPr id="9" name="Content Placeholder 8">
            <a:extLst>
              <a:ext uri="{FF2B5EF4-FFF2-40B4-BE49-F238E27FC236}">
                <a16:creationId xmlns:a16="http://schemas.microsoft.com/office/drawing/2014/main" xmlns="" id="{E574D7A5-904F-0643-8C36-BC7D800081A3}"/>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xmlns="" id="{A9229CB2-27FC-C24D-BF15-B9F51F26C8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2210" y="1220321"/>
            <a:ext cx="5594606" cy="4215653"/>
          </a:xfrm>
          <a:prstGeom prst="rect">
            <a:avLst/>
          </a:prstGeom>
        </p:spPr>
      </p:pic>
    </p:spTree>
    <p:extLst>
      <p:ext uri="{BB962C8B-B14F-4D97-AF65-F5344CB8AC3E}">
        <p14:creationId xmlns:p14="http://schemas.microsoft.com/office/powerpoint/2010/main" val="1357867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5F8C8-60B6-744D-B6F1-2B61E9A67ADC}"/>
              </a:ext>
            </a:extLst>
          </p:cNvPr>
          <p:cNvSpPr>
            <a:spLocks noGrp="1"/>
          </p:cNvSpPr>
          <p:nvPr>
            <p:ph type="title"/>
          </p:nvPr>
        </p:nvSpPr>
        <p:spPr/>
        <p:txBody>
          <a:bodyPr/>
          <a:lstStyle/>
          <a:p>
            <a:r>
              <a:rPr lang="en-US" dirty="0"/>
              <a:t>Kids’ Activities…</a:t>
            </a:r>
          </a:p>
        </p:txBody>
      </p:sp>
      <p:pic>
        <p:nvPicPr>
          <p:cNvPr id="5" name="Content Placeholder 4">
            <a:extLst>
              <a:ext uri="{FF2B5EF4-FFF2-40B4-BE49-F238E27FC236}">
                <a16:creationId xmlns:a16="http://schemas.microsoft.com/office/drawing/2014/main" xmlns="" id="{9D1A7140-7E26-DC40-AEF0-72415172607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4486544" y="1385473"/>
            <a:ext cx="4709727" cy="4050179"/>
          </a:xfrm>
        </p:spPr>
      </p:pic>
    </p:spTree>
    <p:extLst>
      <p:ext uri="{BB962C8B-B14F-4D97-AF65-F5344CB8AC3E}">
        <p14:creationId xmlns:p14="http://schemas.microsoft.com/office/powerpoint/2010/main" val="2368664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22312" y="1928825"/>
            <a:ext cx="7680283" cy="653738"/>
          </a:xfrm>
        </p:spPr>
        <p:txBody>
          <a:bodyPr/>
          <a:lstStyle/>
          <a:p>
            <a:pPr algn="ctr">
              <a:spcAft>
                <a:spcPts val="375"/>
              </a:spcAft>
            </a:pPr>
            <a:r>
              <a:rPr lang="en-US" sz="3200" b="1" i="1" dirty="0" smtClean="0">
                <a:solidFill>
                  <a:srgbClr val="009999"/>
                </a:solidFill>
                <a:latin typeface="Helvetica Neue"/>
              </a:rPr>
              <a:t>Community </a:t>
            </a:r>
            <a:r>
              <a:rPr lang="en-US" sz="3200" b="1" i="1" dirty="0">
                <a:solidFill>
                  <a:srgbClr val="009999"/>
                </a:solidFill>
                <a:latin typeface="Helvetica Neue"/>
              </a:rPr>
              <a:t>Panelists</a:t>
            </a:r>
            <a:r>
              <a:rPr lang="en-US" sz="3200" b="1" i="1" dirty="0" smtClean="0">
                <a:solidFill>
                  <a:srgbClr val="009999"/>
                </a:solidFill>
                <a:latin typeface="Helvetica Neue"/>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00" y="0"/>
            <a:ext cx="8251539" cy="1768186"/>
          </a:xfrm>
          <a:prstGeom prst="rect">
            <a:avLst/>
          </a:prstGeom>
        </p:spPr>
      </p:pic>
      <p:sp>
        <p:nvSpPr>
          <p:cNvPr id="2" name="Rectangle 1"/>
          <p:cNvSpPr/>
          <p:nvPr/>
        </p:nvSpPr>
        <p:spPr>
          <a:xfrm>
            <a:off x="722312" y="2582563"/>
            <a:ext cx="8162195" cy="4201150"/>
          </a:xfrm>
          <a:prstGeom prst="rect">
            <a:avLst/>
          </a:prstGeom>
        </p:spPr>
        <p:txBody>
          <a:bodyPr wrap="square">
            <a:spAutoFit/>
          </a:bodyPr>
          <a:lstStyle/>
          <a:p>
            <a:r>
              <a:rPr lang="en-US" b="1" dirty="0">
                <a:solidFill>
                  <a:schemeClr val="bg1"/>
                </a:solidFill>
              </a:rPr>
              <a:t>Christie </a:t>
            </a:r>
            <a:r>
              <a:rPr lang="en-US" b="1" dirty="0" smtClean="0">
                <a:solidFill>
                  <a:schemeClr val="bg1"/>
                </a:solidFill>
              </a:rPr>
              <a:t>Lauer</a:t>
            </a:r>
            <a:endParaRPr lang="en-US" b="1" dirty="0">
              <a:solidFill>
                <a:schemeClr val="bg1"/>
              </a:solidFill>
            </a:endParaRPr>
          </a:p>
          <a:p>
            <a:r>
              <a:rPr lang="en-US" dirty="0" smtClean="0">
                <a:solidFill>
                  <a:schemeClr val="bg1"/>
                </a:solidFill>
              </a:rPr>
              <a:t>YMCA </a:t>
            </a:r>
            <a:r>
              <a:rPr lang="en-US" dirty="0">
                <a:solidFill>
                  <a:schemeClr val="bg1"/>
                </a:solidFill>
              </a:rPr>
              <a:t>Outreach and Housing </a:t>
            </a:r>
            <a:r>
              <a:rPr lang="en-US" dirty="0" smtClean="0">
                <a:solidFill>
                  <a:schemeClr val="bg1"/>
                </a:solidFill>
              </a:rPr>
              <a:t>Team</a:t>
            </a:r>
          </a:p>
          <a:p>
            <a:endParaRPr lang="en-US" sz="500" dirty="0" smtClean="0">
              <a:solidFill>
                <a:schemeClr val="bg1"/>
              </a:solidFill>
            </a:endParaRPr>
          </a:p>
          <a:p>
            <a:r>
              <a:rPr lang="en-US" b="1" dirty="0" smtClean="0">
                <a:solidFill>
                  <a:schemeClr val="bg1"/>
                </a:solidFill>
              </a:rPr>
              <a:t>David Preston</a:t>
            </a:r>
          </a:p>
          <a:p>
            <a:r>
              <a:rPr lang="en-US" dirty="0" smtClean="0">
                <a:solidFill>
                  <a:schemeClr val="bg1"/>
                </a:solidFill>
              </a:rPr>
              <a:t>Grace Evangelical Free Church Youth Programming</a:t>
            </a:r>
          </a:p>
          <a:p>
            <a:endParaRPr lang="en-US" sz="500" dirty="0" smtClean="0">
              <a:solidFill>
                <a:schemeClr val="bg1"/>
              </a:solidFill>
            </a:endParaRPr>
          </a:p>
          <a:p>
            <a:r>
              <a:rPr lang="en-US" b="1" dirty="0" smtClean="0">
                <a:solidFill>
                  <a:schemeClr val="bg1"/>
                </a:solidFill>
              </a:rPr>
              <a:t>Stephanie </a:t>
            </a:r>
            <a:r>
              <a:rPr lang="en-US" b="1" dirty="0" err="1" smtClean="0">
                <a:solidFill>
                  <a:schemeClr val="bg1"/>
                </a:solidFill>
              </a:rPr>
              <a:t>Sandvik</a:t>
            </a:r>
            <a:endParaRPr lang="en-US" b="1" dirty="0" smtClean="0">
              <a:solidFill>
                <a:schemeClr val="bg1"/>
              </a:solidFill>
            </a:endParaRPr>
          </a:p>
          <a:p>
            <a:r>
              <a:rPr lang="en-US" dirty="0" smtClean="0">
                <a:solidFill>
                  <a:schemeClr val="bg1"/>
                </a:solidFill>
              </a:rPr>
              <a:t>Spring Lake Park Schools C.L.U.E. Program</a:t>
            </a:r>
          </a:p>
          <a:p>
            <a:endParaRPr lang="en-US" sz="500" dirty="0" smtClean="0">
              <a:solidFill>
                <a:schemeClr val="bg1"/>
              </a:solidFill>
            </a:endParaRPr>
          </a:p>
          <a:p>
            <a:r>
              <a:rPr lang="en-US" b="1" dirty="0" smtClean="0">
                <a:solidFill>
                  <a:schemeClr val="bg1"/>
                </a:solidFill>
              </a:rPr>
              <a:t>Patrick Faber</a:t>
            </a:r>
          </a:p>
          <a:p>
            <a:r>
              <a:rPr lang="en-US" dirty="0" smtClean="0">
                <a:solidFill>
                  <a:schemeClr val="bg1"/>
                </a:solidFill>
              </a:rPr>
              <a:t>Fridley Police PAL Program</a:t>
            </a:r>
          </a:p>
          <a:p>
            <a:endParaRPr lang="en-US" sz="500" dirty="0" smtClean="0">
              <a:solidFill>
                <a:schemeClr val="bg1"/>
              </a:solidFill>
            </a:endParaRPr>
          </a:p>
          <a:p>
            <a:r>
              <a:rPr lang="en-US" b="1" dirty="0" smtClean="0">
                <a:solidFill>
                  <a:schemeClr val="bg1"/>
                </a:solidFill>
              </a:rPr>
              <a:t>Amanda </a:t>
            </a:r>
            <a:r>
              <a:rPr lang="en-US" b="1" dirty="0" err="1" smtClean="0">
                <a:solidFill>
                  <a:schemeClr val="bg1"/>
                </a:solidFill>
              </a:rPr>
              <a:t>Sappa</a:t>
            </a:r>
            <a:endParaRPr lang="en-US" b="1" dirty="0">
              <a:solidFill>
                <a:schemeClr val="bg1"/>
              </a:solidFill>
            </a:endParaRPr>
          </a:p>
          <a:p>
            <a:r>
              <a:rPr lang="en-US" dirty="0" smtClean="0">
                <a:solidFill>
                  <a:schemeClr val="bg1"/>
                </a:solidFill>
              </a:rPr>
              <a:t>Youth 1</a:t>
            </a:r>
            <a:r>
              <a:rPr lang="en-US" baseline="30000" dirty="0" smtClean="0">
                <a:solidFill>
                  <a:schemeClr val="bg1"/>
                </a:solidFill>
              </a:rPr>
              <a:t>st</a:t>
            </a:r>
            <a:r>
              <a:rPr lang="en-US" dirty="0" smtClean="0">
                <a:solidFill>
                  <a:schemeClr val="bg1"/>
                </a:solidFill>
              </a:rPr>
              <a:t> Community of Promise</a:t>
            </a:r>
            <a:endParaRPr lang="en-US" dirty="0">
              <a:solidFill>
                <a:schemeClr val="bg1"/>
              </a:solidFill>
            </a:endParaRPr>
          </a:p>
        </p:txBody>
      </p:sp>
    </p:spTree>
    <p:extLst>
      <p:ext uri="{BB962C8B-B14F-4D97-AF65-F5344CB8AC3E}">
        <p14:creationId xmlns:p14="http://schemas.microsoft.com/office/powerpoint/2010/main" val="1061997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r>
              <a:rPr lang="en-US" sz="2700" dirty="0"/>
              <a:t>Community Involvement</a:t>
            </a:r>
          </a:p>
        </p:txBody>
      </p:sp>
      <p:sp>
        <p:nvSpPr>
          <p:cNvPr id="7" name="Text Placeholder 6"/>
          <p:cNvSpPr>
            <a:spLocks noGrp="1"/>
          </p:cNvSpPr>
          <p:nvPr>
            <p:ph type="body" sz="quarter" idx="16"/>
          </p:nvPr>
        </p:nvSpPr>
        <p:spPr/>
        <p:txBody>
          <a:bodyPr/>
          <a:lstStyle/>
          <a:p>
            <a:r>
              <a:rPr lang="en-US" dirty="0">
                <a:solidFill>
                  <a:schemeClr val="bg1"/>
                </a:solidFill>
              </a:rPr>
              <a:t>C.L.U.E.  Activities</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8260" y="1991477"/>
            <a:ext cx="2057400" cy="274320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9117" y="2355628"/>
            <a:ext cx="2057400" cy="2607862"/>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9974" y="2654953"/>
            <a:ext cx="2057400" cy="2743199"/>
          </a:xfrm>
          <a:prstGeom prst="rect">
            <a:avLst/>
          </a:prstGeom>
        </p:spPr>
      </p:pic>
    </p:spTree>
    <p:extLst>
      <p:ext uri="{BB962C8B-B14F-4D97-AF65-F5344CB8AC3E}">
        <p14:creationId xmlns:p14="http://schemas.microsoft.com/office/powerpoint/2010/main" val="3963463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802D3-A564-AE44-AB5C-92034451B5E6}"/>
              </a:ext>
            </a:extLst>
          </p:cNvPr>
          <p:cNvSpPr>
            <a:spLocks noGrp="1"/>
          </p:cNvSpPr>
          <p:nvPr>
            <p:ph type="title"/>
          </p:nvPr>
        </p:nvSpPr>
        <p:spPr/>
        <p:txBody>
          <a:bodyPr/>
          <a:lstStyle/>
          <a:p>
            <a:r>
              <a:rPr lang="en-US" dirty="0"/>
              <a:t>Community Presentation…</a:t>
            </a:r>
          </a:p>
        </p:txBody>
      </p:sp>
      <p:pic>
        <p:nvPicPr>
          <p:cNvPr id="5" name="Content Placeholder 4">
            <a:extLst>
              <a:ext uri="{FF2B5EF4-FFF2-40B4-BE49-F238E27FC236}">
                <a16:creationId xmlns:a16="http://schemas.microsoft.com/office/drawing/2014/main" xmlns="" id="{5156D7BC-92A2-7544-84C1-495D5D3A726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3731042" y="1480692"/>
            <a:ext cx="4987527" cy="3740645"/>
          </a:xfrm>
        </p:spPr>
      </p:pic>
    </p:spTree>
    <p:extLst>
      <p:ext uri="{BB962C8B-B14F-4D97-AF65-F5344CB8AC3E}">
        <p14:creationId xmlns:p14="http://schemas.microsoft.com/office/powerpoint/2010/main" val="36989231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869BC1-1501-EB45-B750-E953471ADDA4}"/>
              </a:ext>
            </a:extLst>
          </p:cNvPr>
          <p:cNvSpPr>
            <a:spLocks noGrp="1"/>
          </p:cNvSpPr>
          <p:nvPr>
            <p:ph type="title"/>
          </p:nvPr>
        </p:nvSpPr>
        <p:spPr/>
        <p:txBody>
          <a:bodyPr/>
          <a:lstStyle/>
          <a:p>
            <a:r>
              <a:rPr lang="en-US" dirty="0"/>
              <a:t>Fun!</a:t>
            </a:r>
          </a:p>
        </p:txBody>
      </p:sp>
      <p:pic>
        <p:nvPicPr>
          <p:cNvPr id="5" name="Content Placeholder 4">
            <a:extLst>
              <a:ext uri="{FF2B5EF4-FFF2-40B4-BE49-F238E27FC236}">
                <a16:creationId xmlns:a16="http://schemas.microsoft.com/office/drawing/2014/main" xmlns="" id="{A6854EDF-CF27-FB49-BD95-5C2EAE06284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3626224" y="1546310"/>
            <a:ext cx="5091952" cy="3818963"/>
          </a:xfrm>
        </p:spPr>
      </p:pic>
    </p:spTree>
    <p:extLst>
      <p:ext uri="{BB962C8B-B14F-4D97-AF65-F5344CB8AC3E}">
        <p14:creationId xmlns:p14="http://schemas.microsoft.com/office/powerpoint/2010/main" val="545031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p:txBody>
          <a:bodyPr/>
          <a:lstStyle/>
          <a:p>
            <a:r>
              <a:rPr lang="en-US" sz="2700" dirty="0"/>
              <a:t>C.L.U.E. Participation</a:t>
            </a:r>
          </a:p>
        </p:txBody>
      </p:sp>
      <p:sp>
        <p:nvSpPr>
          <p:cNvPr id="17" name="Text Placeholder 16"/>
          <p:cNvSpPr>
            <a:spLocks noGrp="1"/>
          </p:cNvSpPr>
          <p:nvPr>
            <p:ph type="body" sz="quarter" idx="16"/>
          </p:nvPr>
        </p:nvSpPr>
        <p:spPr/>
        <p:txBody>
          <a:bodyPr/>
          <a:lstStyle/>
          <a:p>
            <a:endParaRPr lang="en-US"/>
          </a:p>
        </p:txBody>
      </p:sp>
      <p:pic>
        <p:nvPicPr>
          <p:cNvPr id="7" name="Picture 6"/>
          <p:cNvPicPr>
            <a:picLocks noChangeAspect="1"/>
          </p:cNvPicPr>
          <p:nvPr/>
        </p:nvPicPr>
        <p:blipFill>
          <a:blip r:embed="rId2"/>
          <a:stretch>
            <a:fillRect/>
          </a:stretch>
        </p:blipFill>
        <p:spPr>
          <a:xfrm>
            <a:off x="1143001" y="2209511"/>
            <a:ext cx="2178653" cy="2864664"/>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4330" y="3813357"/>
            <a:ext cx="2430882" cy="1535579"/>
          </a:xfrm>
          <a:prstGeom prst="rect">
            <a:avLst/>
          </a:prstGeom>
        </p:spPr>
      </p:pic>
      <p:sp>
        <p:nvSpPr>
          <p:cNvPr id="19" name="TextBox 18"/>
          <p:cNvSpPr txBox="1"/>
          <p:nvPr/>
        </p:nvSpPr>
        <p:spPr>
          <a:xfrm>
            <a:off x="5911663" y="2209511"/>
            <a:ext cx="2507204" cy="2585323"/>
          </a:xfrm>
          <a:prstGeom prst="rect">
            <a:avLst/>
          </a:prstGeom>
          <a:solidFill>
            <a:srgbClr val="1E4287"/>
          </a:solidFill>
        </p:spPr>
        <p:txBody>
          <a:bodyPr wrap="square" rtlCol="0">
            <a:spAutoFit/>
          </a:bodyPr>
          <a:lstStyle/>
          <a:p>
            <a:pPr algn="ctr" defTabSz="342900" eaLnBrk="1" fontAlgn="auto" hangingPunct="1">
              <a:spcBef>
                <a:spcPts val="0"/>
              </a:spcBef>
              <a:spcAft>
                <a:spcPts val="0"/>
              </a:spcAft>
            </a:pPr>
            <a:r>
              <a:rPr lang="en-US" sz="1350" b="1" i="1" dirty="0">
                <a:solidFill>
                  <a:prstClr val="white"/>
                </a:solidFill>
                <a:latin typeface="Rockwell" panose="02060603020205020403"/>
                <a:ea typeface="+mn-ea"/>
              </a:rPr>
              <a:t>WEEKLY ATTENDANCE</a:t>
            </a:r>
          </a:p>
          <a:p>
            <a:pPr algn="ctr" defTabSz="342900" eaLnBrk="1" fontAlgn="auto" hangingPunct="1">
              <a:spcBef>
                <a:spcPts val="0"/>
              </a:spcBef>
              <a:spcAft>
                <a:spcPts val="0"/>
              </a:spcAft>
            </a:pPr>
            <a:endParaRPr lang="en-US" sz="1350" b="1" dirty="0">
              <a:solidFill>
                <a:prstClr val="white"/>
              </a:solidFill>
              <a:latin typeface="Rockwell" panose="02060603020205020403"/>
              <a:ea typeface="+mn-ea"/>
            </a:endParaRP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1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100</a:t>
            </a: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2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95</a:t>
            </a: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3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80</a:t>
            </a: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4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94</a:t>
            </a: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5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96</a:t>
            </a: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6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94</a:t>
            </a: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7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160</a:t>
            </a: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8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78</a:t>
            </a: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9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94</a:t>
            </a:r>
          </a:p>
          <a:p>
            <a:pPr algn="ctr" defTabSz="342900" eaLnBrk="1" fontAlgn="auto" hangingPunct="1">
              <a:spcBef>
                <a:spcPts val="0"/>
              </a:spcBef>
              <a:spcAft>
                <a:spcPts val="0"/>
              </a:spcAft>
            </a:pPr>
            <a:r>
              <a:rPr lang="en-US" sz="1350" dirty="0">
                <a:solidFill>
                  <a:prstClr val="white"/>
                </a:solidFill>
                <a:latin typeface="Rockwell" panose="02060603020205020403"/>
                <a:ea typeface="+mn-ea"/>
              </a:rPr>
              <a:t>Week 10 </a:t>
            </a:r>
            <a:r>
              <a:rPr lang="mr-IN" sz="1350" dirty="0">
                <a:solidFill>
                  <a:prstClr val="white"/>
                </a:solidFill>
                <a:latin typeface="Rockwell" panose="02060603020205020403"/>
                <a:ea typeface="+mn-ea"/>
              </a:rPr>
              <a:t>–</a:t>
            </a:r>
            <a:r>
              <a:rPr lang="en-US" sz="1350" dirty="0">
                <a:solidFill>
                  <a:prstClr val="white"/>
                </a:solidFill>
                <a:latin typeface="Rockwell" panose="02060603020205020403"/>
                <a:ea typeface="+mn-ea"/>
              </a:rPr>
              <a:t> 149</a:t>
            </a:r>
            <a:endParaRPr lang="en-US" sz="600" dirty="0">
              <a:solidFill>
                <a:prstClr val="white"/>
              </a:solidFill>
              <a:latin typeface="Rockwell" panose="02060603020205020403"/>
              <a:ea typeface="+mn-ea"/>
            </a:endParaRPr>
          </a:p>
        </p:txBody>
      </p:sp>
      <p:sp>
        <p:nvSpPr>
          <p:cNvPr id="23" name="Rectangle 22"/>
          <p:cNvSpPr/>
          <p:nvPr/>
        </p:nvSpPr>
        <p:spPr>
          <a:xfrm>
            <a:off x="6097905" y="2494598"/>
            <a:ext cx="1534478" cy="6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pic>
        <p:nvPicPr>
          <p:cNvPr id="24" name="Picture 2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34331" y="2209510"/>
            <a:ext cx="2423545" cy="1495730"/>
          </a:xfrm>
          <a:prstGeom prst="rect">
            <a:avLst/>
          </a:prstGeom>
        </p:spPr>
      </p:pic>
    </p:spTree>
    <p:extLst>
      <p:ext uri="{BB962C8B-B14F-4D97-AF65-F5344CB8AC3E}">
        <p14:creationId xmlns:p14="http://schemas.microsoft.com/office/powerpoint/2010/main" val="3322289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US" sz="2700" dirty="0"/>
              <a:t>Participant Surveys</a:t>
            </a:r>
          </a:p>
        </p:txBody>
      </p:sp>
      <p:sp>
        <p:nvSpPr>
          <p:cNvPr id="4" name="Text Placeholder 3"/>
          <p:cNvSpPr>
            <a:spLocks noGrp="1"/>
          </p:cNvSpPr>
          <p:nvPr>
            <p:ph type="body" sz="quarter" idx="16"/>
          </p:nvPr>
        </p:nvSpPr>
        <p:spPr/>
        <p:txBody>
          <a:bodyPr/>
          <a:lstStyle/>
          <a:p>
            <a:r>
              <a:rPr lang="en-US" dirty="0">
                <a:solidFill>
                  <a:schemeClr val="bg1"/>
                </a:solidFill>
              </a:rPr>
              <a:t>C.L.U.E. 2017</a:t>
            </a:r>
          </a:p>
        </p:txBody>
      </p:sp>
      <p:pic>
        <p:nvPicPr>
          <p:cNvPr id="5" name="Picture 4"/>
          <p:cNvPicPr>
            <a:picLocks noChangeAspect="1"/>
          </p:cNvPicPr>
          <p:nvPr/>
        </p:nvPicPr>
        <p:blipFill>
          <a:blip r:embed="rId2"/>
          <a:stretch>
            <a:fillRect/>
          </a:stretch>
        </p:blipFill>
        <p:spPr>
          <a:xfrm>
            <a:off x="1909482" y="2075403"/>
            <a:ext cx="4925658" cy="3776839"/>
          </a:xfrm>
          <a:prstGeom prst="rect">
            <a:avLst/>
          </a:prstGeom>
        </p:spPr>
      </p:pic>
    </p:spTree>
    <p:extLst>
      <p:ext uri="{BB962C8B-B14F-4D97-AF65-F5344CB8AC3E}">
        <p14:creationId xmlns:p14="http://schemas.microsoft.com/office/powerpoint/2010/main" val="24752262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US" sz="2700" dirty="0"/>
              <a:t>Quotes from Parent Participants</a:t>
            </a:r>
          </a:p>
        </p:txBody>
      </p:sp>
      <p:sp>
        <p:nvSpPr>
          <p:cNvPr id="4" name="Text Placeholder 3"/>
          <p:cNvSpPr>
            <a:spLocks noGrp="1"/>
          </p:cNvSpPr>
          <p:nvPr>
            <p:ph type="body" sz="quarter" idx="16"/>
          </p:nvPr>
        </p:nvSpPr>
        <p:spPr/>
        <p:txBody>
          <a:bodyPr/>
          <a:lstStyle/>
          <a:p>
            <a:r>
              <a:rPr lang="en-US" dirty="0">
                <a:solidFill>
                  <a:schemeClr val="bg1"/>
                </a:solidFill>
              </a:rPr>
              <a:t>C.L.U.E. 2017</a:t>
            </a:r>
          </a:p>
        </p:txBody>
      </p:sp>
      <p:sp>
        <p:nvSpPr>
          <p:cNvPr id="2" name="Rectangle 1">
            <a:extLst>
              <a:ext uri="{FF2B5EF4-FFF2-40B4-BE49-F238E27FC236}">
                <a16:creationId xmlns:a16="http://schemas.microsoft.com/office/drawing/2014/main" xmlns="" id="{3CDE535D-D03C-544E-A8BD-8EC7ED9671C8}"/>
              </a:ext>
            </a:extLst>
          </p:cNvPr>
          <p:cNvSpPr/>
          <p:nvPr/>
        </p:nvSpPr>
        <p:spPr>
          <a:xfrm>
            <a:off x="712695" y="2667254"/>
            <a:ext cx="7288306" cy="2354491"/>
          </a:xfrm>
          <a:prstGeom prst="rect">
            <a:avLst/>
          </a:prstGeom>
        </p:spPr>
        <p:txBody>
          <a:bodyPr wrap="square">
            <a:spAutoFit/>
          </a:bodyPr>
          <a:lstStyle/>
          <a:p>
            <a:pPr defTabSz="342900" eaLnBrk="1" fontAlgn="auto" hangingPunct="1">
              <a:spcBef>
                <a:spcPts val="0"/>
              </a:spcBef>
              <a:spcAft>
                <a:spcPts val="0"/>
              </a:spcAft>
            </a:pPr>
            <a:r>
              <a:rPr lang="en-US" sz="2100" dirty="0">
                <a:solidFill>
                  <a:prstClr val="black"/>
                </a:solidFill>
                <a:latin typeface="Rockwell" panose="02060603020205020403"/>
                <a:ea typeface="+mn-ea"/>
              </a:rPr>
              <a:t>“It is most important for my family to have positive communication, and build relationships with others in the community.”</a:t>
            </a:r>
          </a:p>
          <a:p>
            <a:pPr defTabSz="342900" eaLnBrk="1" fontAlgn="auto" hangingPunct="1">
              <a:spcBef>
                <a:spcPts val="0"/>
              </a:spcBef>
              <a:spcAft>
                <a:spcPts val="0"/>
              </a:spcAft>
            </a:pPr>
            <a:endParaRPr lang="en-US" sz="2100" dirty="0">
              <a:solidFill>
                <a:prstClr val="black"/>
              </a:solidFill>
              <a:latin typeface="Rockwell" panose="02060603020205020403"/>
              <a:ea typeface="+mn-ea"/>
            </a:endParaRPr>
          </a:p>
          <a:p>
            <a:pPr defTabSz="342900" eaLnBrk="1" fontAlgn="auto" hangingPunct="1">
              <a:spcBef>
                <a:spcPts val="0"/>
              </a:spcBef>
              <a:spcAft>
                <a:spcPts val="0"/>
              </a:spcAft>
            </a:pPr>
            <a:r>
              <a:rPr lang="en-US" sz="2100" dirty="0">
                <a:solidFill>
                  <a:prstClr val="black"/>
                </a:solidFill>
                <a:latin typeface="Rockwell" panose="02060603020205020403"/>
                <a:ea typeface="+mn-ea"/>
              </a:rPr>
              <a:t>It is most important for my children to learn new things, get along with other children, and develop positive relationships.”</a:t>
            </a:r>
          </a:p>
        </p:txBody>
      </p:sp>
    </p:spTree>
    <p:extLst>
      <p:ext uri="{BB962C8B-B14F-4D97-AF65-F5344CB8AC3E}">
        <p14:creationId xmlns:p14="http://schemas.microsoft.com/office/powerpoint/2010/main" val="18610472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EC0175-521C-894D-AC7F-423C5F453140}"/>
              </a:ext>
            </a:extLst>
          </p:cNvPr>
          <p:cNvSpPr>
            <a:spLocks noGrp="1"/>
          </p:cNvSpPr>
          <p:nvPr>
            <p:ph type="title"/>
          </p:nvPr>
        </p:nvSpPr>
        <p:spPr/>
        <p:txBody>
          <a:bodyPr/>
          <a:lstStyle/>
          <a:p>
            <a:r>
              <a:rPr lang="en-US" dirty="0"/>
              <a:t>Community Partners</a:t>
            </a:r>
          </a:p>
        </p:txBody>
      </p:sp>
      <p:sp>
        <p:nvSpPr>
          <p:cNvPr id="3" name="Content Placeholder 2">
            <a:extLst>
              <a:ext uri="{FF2B5EF4-FFF2-40B4-BE49-F238E27FC236}">
                <a16:creationId xmlns:a16="http://schemas.microsoft.com/office/drawing/2014/main" xmlns="" id="{CE973847-FBBE-714C-B746-378AFA4FB6D3}"/>
              </a:ext>
            </a:extLst>
          </p:cNvPr>
          <p:cNvSpPr>
            <a:spLocks noGrp="1"/>
          </p:cNvSpPr>
          <p:nvPr>
            <p:ph idx="1"/>
          </p:nvPr>
        </p:nvSpPr>
        <p:spPr>
          <a:xfrm>
            <a:off x="3536576" y="1099297"/>
            <a:ext cx="5163671" cy="5311589"/>
          </a:xfrm>
        </p:spPr>
        <p:txBody>
          <a:bodyPr/>
          <a:lstStyle/>
          <a:p>
            <a:r>
              <a:rPr lang="en-US" sz="1800" dirty="0"/>
              <a:t>Fridley and SLP Lions </a:t>
            </a:r>
          </a:p>
          <a:p>
            <a:r>
              <a:rPr lang="en-US" sz="1800" dirty="0"/>
              <a:t>Fridley PD</a:t>
            </a:r>
          </a:p>
          <a:p>
            <a:r>
              <a:rPr lang="en-US" sz="1800" dirty="0"/>
              <a:t>Blaine Soccer Club</a:t>
            </a:r>
          </a:p>
          <a:p>
            <a:r>
              <a:rPr lang="en-US" sz="1800" dirty="0"/>
              <a:t>YMCA</a:t>
            </a:r>
          </a:p>
          <a:p>
            <a:r>
              <a:rPr lang="en-US" sz="1800" dirty="0"/>
              <a:t>BSLPM Fire Department</a:t>
            </a:r>
          </a:p>
          <a:p>
            <a:r>
              <a:rPr lang="en-US" sz="1800" dirty="0"/>
              <a:t>Anoka PD</a:t>
            </a:r>
          </a:p>
          <a:p>
            <a:r>
              <a:rPr lang="en-US" sz="1800" dirty="0"/>
              <a:t>U of MN – Simply Good Eating</a:t>
            </a:r>
          </a:p>
          <a:p>
            <a:r>
              <a:rPr lang="en-US" sz="1800" dirty="0"/>
              <a:t>Critters and Co.</a:t>
            </a:r>
          </a:p>
          <a:p>
            <a:r>
              <a:rPr lang="en-US" sz="1800" dirty="0"/>
              <a:t>KARE 11 </a:t>
            </a:r>
            <a:r>
              <a:rPr lang="en-US" sz="1800" dirty="0" err="1"/>
              <a:t>Qmmunity</a:t>
            </a:r>
            <a:endParaRPr lang="en-US" sz="1800" dirty="0"/>
          </a:p>
          <a:p>
            <a:r>
              <a:rPr lang="en-US" sz="1800" dirty="0"/>
              <a:t>Anoka County Public Health</a:t>
            </a:r>
          </a:p>
          <a:p>
            <a:r>
              <a:rPr lang="en-US" sz="1800" dirty="0"/>
              <a:t>Fridley Terrace LEO Club and youth</a:t>
            </a:r>
          </a:p>
          <a:p>
            <a:endParaRPr lang="en-US" sz="1800" dirty="0"/>
          </a:p>
          <a:p>
            <a:endParaRPr lang="en-US" dirty="0"/>
          </a:p>
        </p:txBody>
      </p:sp>
    </p:spTree>
    <p:extLst>
      <p:ext uri="{BB962C8B-B14F-4D97-AF65-F5344CB8AC3E}">
        <p14:creationId xmlns:p14="http://schemas.microsoft.com/office/powerpoint/2010/main" val="3366291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8DBBA-0EF0-4C42-B627-40A335B6DD66}"/>
              </a:ext>
            </a:extLst>
          </p:cNvPr>
          <p:cNvSpPr>
            <a:spLocks noGrp="1"/>
          </p:cNvSpPr>
          <p:nvPr>
            <p:ph type="title"/>
          </p:nvPr>
        </p:nvSpPr>
        <p:spPr>
          <a:xfrm>
            <a:off x="666474" y="2621269"/>
            <a:ext cx="2625898" cy="562322"/>
          </a:xfrm>
        </p:spPr>
        <p:txBody>
          <a:bodyPr/>
          <a:lstStyle/>
          <a:p>
            <a:r>
              <a:rPr lang="en-US" dirty="0"/>
              <a:t>How can you help?</a:t>
            </a:r>
          </a:p>
        </p:txBody>
      </p:sp>
      <p:sp>
        <p:nvSpPr>
          <p:cNvPr id="3" name="Content Placeholder 2">
            <a:extLst>
              <a:ext uri="{FF2B5EF4-FFF2-40B4-BE49-F238E27FC236}">
                <a16:creationId xmlns:a16="http://schemas.microsoft.com/office/drawing/2014/main" xmlns="" id="{EAB9503B-99FB-024C-8EF5-5DD26CFA59A8}"/>
              </a:ext>
            </a:extLst>
          </p:cNvPr>
          <p:cNvSpPr>
            <a:spLocks noGrp="1"/>
          </p:cNvSpPr>
          <p:nvPr>
            <p:ph idx="1"/>
          </p:nvPr>
        </p:nvSpPr>
        <p:spPr>
          <a:xfrm>
            <a:off x="3832488" y="1301003"/>
            <a:ext cx="4706276" cy="4095809"/>
          </a:xfrm>
        </p:spPr>
        <p:txBody>
          <a:bodyPr/>
          <a:lstStyle/>
          <a:p>
            <a:r>
              <a:rPr lang="en-US" sz="2400" dirty="0"/>
              <a:t>Provide and serve a meal</a:t>
            </a:r>
          </a:p>
          <a:p>
            <a:r>
              <a:rPr lang="en-US" sz="2400" dirty="0"/>
              <a:t>Bring your talent and engage youth in activity time</a:t>
            </a:r>
          </a:p>
          <a:p>
            <a:r>
              <a:rPr lang="en-US" sz="2400" dirty="0"/>
              <a:t>Make a donation of craft supplies</a:t>
            </a:r>
          </a:p>
          <a:p>
            <a:r>
              <a:rPr lang="en-US" sz="2400" dirty="0"/>
              <a:t>We are currently planning for the summer, so contact me today! </a:t>
            </a:r>
          </a:p>
          <a:p>
            <a:endParaRPr lang="en-US" dirty="0"/>
          </a:p>
        </p:txBody>
      </p:sp>
      <p:sp>
        <p:nvSpPr>
          <p:cNvPr id="4" name="Text Placeholder 3">
            <a:extLst>
              <a:ext uri="{FF2B5EF4-FFF2-40B4-BE49-F238E27FC236}">
                <a16:creationId xmlns:a16="http://schemas.microsoft.com/office/drawing/2014/main" xmlns="" id="{85CBB43D-73F6-914C-BD0C-34624375F768}"/>
              </a:ext>
            </a:extLst>
          </p:cNvPr>
          <p:cNvSpPr>
            <a:spLocks noGrp="1"/>
          </p:cNvSpPr>
          <p:nvPr>
            <p:ph type="body" sz="half" idx="2"/>
          </p:nvPr>
        </p:nvSpPr>
        <p:spPr/>
        <p:txBody>
          <a:bodyPr>
            <a:noAutofit/>
          </a:bodyPr>
          <a:lstStyle/>
          <a:p>
            <a:r>
              <a:rPr lang="en-US" sz="1500" dirty="0"/>
              <a:t>Call: 763-600-5937</a:t>
            </a:r>
          </a:p>
          <a:p>
            <a:r>
              <a:rPr lang="en-US" sz="1500" dirty="0"/>
              <a:t>Email: ssandv@district16,org</a:t>
            </a:r>
          </a:p>
        </p:txBody>
      </p:sp>
    </p:spTree>
    <p:extLst>
      <p:ext uri="{BB962C8B-B14F-4D97-AF65-F5344CB8AC3E}">
        <p14:creationId xmlns:p14="http://schemas.microsoft.com/office/powerpoint/2010/main" val="33260354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60413" y="815546"/>
            <a:ext cx="7945437" cy="5509200"/>
          </a:xfrm>
          <a:prstGeom prst="rect">
            <a:avLst/>
          </a:prstGeom>
          <a:noFill/>
        </p:spPr>
        <p:txBody>
          <a:bodyPr wrap="square" rtlCol="0">
            <a:spAutoFit/>
          </a:bodyPr>
          <a:lstStyle/>
          <a:p>
            <a:r>
              <a:rPr lang="en-US" sz="4400" b="1" u="sng" dirty="0" smtClean="0">
                <a:solidFill>
                  <a:srgbClr val="000000"/>
                </a:solidFill>
              </a:rPr>
              <a:t>Up Next:</a:t>
            </a:r>
          </a:p>
          <a:p>
            <a:endParaRPr lang="en-US" sz="4400" b="1" dirty="0" smtClean="0">
              <a:solidFill>
                <a:srgbClr val="92278F"/>
              </a:solidFill>
            </a:endParaRPr>
          </a:p>
          <a:p>
            <a:r>
              <a:rPr lang="en-US" sz="4400" b="1" dirty="0" smtClean="0">
                <a:solidFill>
                  <a:srgbClr val="0070C0"/>
                </a:solidFill>
              </a:rPr>
              <a:t>Patrick Faber</a:t>
            </a:r>
          </a:p>
          <a:p>
            <a:endParaRPr lang="en-US" sz="1200" dirty="0" smtClean="0">
              <a:solidFill>
                <a:srgbClr val="000000"/>
              </a:solidFill>
            </a:endParaRPr>
          </a:p>
          <a:p>
            <a:r>
              <a:rPr lang="en-US" sz="4400" dirty="0" smtClean="0">
                <a:solidFill>
                  <a:srgbClr val="000000"/>
                </a:solidFill>
              </a:rPr>
              <a:t>Fridley Police Department</a:t>
            </a:r>
          </a:p>
          <a:p>
            <a:endParaRPr lang="en-US" dirty="0" smtClean="0">
              <a:solidFill>
                <a:srgbClr val="000000"/>
              </a:solidFill>
            </a:endParaRPr>
          </a:p>
          <a:p>
            <a:endParaRPr lang="en-US" dirty="0">
              <a:solidFill>
                <a:srgbClr val="000000"/>
              </a:solidFill>
            </a:endParaRPr>
          </a:p>
          <a:p>
            <a:endParaRPr lang="en-US" dirty="0">
              <a:solidFill>
                <a:srgbClr val="000000"/>
              </a:solidFill>
            </a:endParaRPr>
          </a:p>
          <a:p>
            <a:pPr algn="ctr"/>
            <a:r>
              <a:rPr lang="en-US" sz="8000" b="1" dirty="0" smtClean="0">
                <a:solidFill>
                  <a:srgbClr val="000000"/>
                </a:solidFill>
              </a:rPr>
              <a:t>PAL Program</a:t>
            </a:r>
            <a:endParaRPr lang="en-US" sz="8000" b="1" dirty="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547" y="240956"/>
            <a:ext cx="1742303" cy="2613454"/>
          </a:xfrm>
          <a:prstGeom prst="rect">
            <a:avLst/>
          </a:prstGeom>
        </p:spPr>
      </p:pic>
    </p:spTree>
    <p:extLst>
      <p:ext uri="{BB962C8B-B14F-4D97-AF65-F5344CB8AC3E}">
        <p14:creationId xmlns:p14="http://schemas.microsoft.com/office/powerpoint/2010/main" val="11600127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093B72F-4E3C-49F5-A545-35C1464D9BD5}" type="slidenum">
              <a:rPr lang="en-US" altLang="en-US" smtClean="0"/>
              <a:pPr>
                <a:defRPr/>
              </a:pPr>
              <a:t>39</a:t>
            </a:fld>
            <a:endParaRPr lang="en-US"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4897546"/>
          </a:xfrm>
          <a:prstGeom prst="rect">
            <a:avLst/>
          </a:prstGeom>
          <a:ln w="38100">
            <a:solidFill>
              <a:srgbClr val="0070C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64" y="4312508"/>
            <a:ext cx="3293892" cy="2470419"/>
          </a:xfrm>
          <a:prstGeom prst="rect">
            <a:avLst/>
          </a:prstGeom>
          <a:ln w="38100">
            <a:solidFill>
              <a:srgbClr val="0070C0"/>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8215" y="3522552"/>
            <a:ext cx="4378058" cy="3283544"/>
          </a:xfrm>
          <a:prstGeom prst="rect">
            <a:avLst/>
          </a:prstGeom>
          <a:ln w="38100">
            <a:solidFill>
              <a:srgbClr val="0070C0"/>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9589" y="4665288"/>
            <a:ext cx="2854411" cy="2140808"/>
          </a:xfrm>
          <a:prstGeom prst="rect">
            <a:avLst/>
          </a:prstGeom>
          <a:ln w="38100">
            <a:solidFill>
              <a:srgbClr val="0070C0"/>
            </a:solidFill>
          </a:ln>
        </p:spPr>
      </p:pic>
    </p:spTree>
    <p:extLst>
      <p:ext uri="{BB962C8B-B14F-4D97-AF65-F5344CB8AC3E}">
        <p14:creationId xmlns:p14="http://schemas.microsoft.com/office/powerpoint/2010/main" val="4145906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60413" y="815546"/>
            <a:ext cx="7945437" cy="5170646"/>
          </a:xfrm>
          <a:prstGeom prst="rect">
            <a:avLst/>
          </a:prstGeom>
          <a:noFill/>
        </p:spPr>
        <p:txBody>
          <a:bodyPr wrap="square" rtlCol="0">
            <a:spAutoFit/>
          </a:bodyPr>
          <a:lstStyle/>
          <a:p>
            <a:r>
              <a:rPr lang="en-US" sz="4400" b="1" u="sng" dirty="0" smtClean="0">
                <a:solidFill>
                  <a:srgbClr val="000000"/>
                </a:solidFill>
              </a:rPr>
              <a:t>Up First:</a:t>
            </a:r>
          </a:p>
          <a:p>
            <a:endParaRPr lang="en-US" sz="4400" b="1" dirty="0" smtClean="0">
              <a:solidFill>
                <a:srgbClr val="92278F"/>
              </a:solidFill>
            </a:endParaRPr>
          </a:p>
          <a:p>
            <a:r>
              <a:rPr lang="en-US" sz="3200" b="1" dirty="0" smtClean="0">
                <a:solidFill>
                  <a:srgbClr val="0070C0"/>
                </a:solidFill>
              </a:rPr>
              <a:t>Christie Lauer</a:t>
            </a:r>
          </a:p>
          <a:p>
            <a:pPr algn="ctr"/>
            <a:r>
              <a:rPr lang="en-US" sz="5400" dirty="0" smtClean="0"/>
              <a:t>YMCA </a:t>
            </a:r>
          </a:p>
          <a:p>
            <a:pPr algn="ctr"/>
            <a:endParaRPr lang="en-US" dirty="0" smtClean="0"/>
          </a:p>
          <a:p>
            <a:pPr algn="ctr"/>
            <a:r>
              <a:rPr lang="en-US" sz="5400" b="1" dirty="0" smtClean="0"/>
              <a:t>YMCA </a:t>
            </a:r>
            <a:r>
              <a:rPr lang="en-US" sz="5400" b="1" dirty="0"/>
              <a:t>Outreach and </a:t>
            </a:r>
            <a:r>
              <a:rPr lang="en-US" sz="5400" b="1" dirty="0" smtClean="0"/>
              <a:t>Housing Team</a:t>
            </a:r>
          </a:p>
          <a:p>
            <a:endParaRPr lang="en-US" dirty="0">
              <a:solidFill>
                <a:srgbClr val="000000"/>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8126" y="305058"/>
            <a:ext cx="3107724" cy="2377409"/>
          </a:xfrm>
          <a:prstGeom prst="rect">
            <a:avLst/>
          </a:prstGeom>
        </p:spPr>
      </p:pic>
    </p:spTree>
    <p:extLst>
      <p:ext uri="{BB962C8B-B14F-4D97-AF65-F5344CB8AC3E}">
        <p14:creationId xmlns:p14="http://schemas.microsoft.com/office/powerpoint/2010/main" val="1693705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60413" y="815546"/>
            <a:ext cx="7945437" cy="5786199"/>
          </a:xfrm>
          <a:prstGeom prst="rect">
            <a:avLst/>
          </a:prstGeom>
          <a:noFill/>
        </p:spPr>
        <p:txBody>
          <a:bodyPr wrap="square" rtlCol="0">
            <a:spAutoFit/>
          </a:bodyPr>
          <a:lstStyle/>
          <a:p>
            <a:r>
              <a:rPr lang="en-US" sz="4400" b="1" u="sng" dirty="0" smtClean="0">
                <a:solidFill>
                  <a:srgbClr val="000000"/>
                </a:solidFill>
              </a:rPr>
              <a:t>Up Next:</a:t>
            </a:r>
          </a:p>
          <a:p>
            <a:endParaRPr lang="en-US" sz="4400" b="1" dirty="0" smtClean="0">
              <a:solidFill>
                <a:srgbClr val="92278F"/>
              </a:solidFill>
            </a:endParaRPr>
          </a:p>
          <a:p>
            <a:r>
              <a:rPr lang="en-US" sz="4400" b="1" dirty="0" smtClean="0">
                <a:solidFill>
                  <a:srgbClr val="0070C0"/>
                </a:solidFill>
              </a:rPr>
              <a:t>Amanda </a:t>
            </a:r>
            <a:r>
              <a:rPr lang="en-US" sz="4400" b="1" dirty="0" err="1" smtClean="0">
                <a:solidFill>
                  <a:srgbClr val="0070C0"/>
                </a:solidFill>
              </a:rPr>
              <a:t>Sappa</a:t>
            </a:r>
            <a:endParaRPr lang="en-US" sz="4400" b="1" dirty="0" smtClean="0">
              <a:solidFill>
                <a:srgbClr val="0070C0"/>
              </a:solidFill>
            </a:endParaRPr>
          </a:p>
          <a:p>
            <a:endParaRPr lang="en-US" sz="4000" b="1" dirty="0" smtClean="0">
              <a:solidFill>
                <a:srgbClr val="000000"/>
              </a:solidFill>
            </a:endParaRPr>
          </a:p>
          <a:p>
            <a:pPr algn="ctr"/>
            <a:r>
              <a:rPr lang="en-US" sz="6600" b="1" dirty="0" smtClean="0">
                <a:solidFill>
                  <a:srgbClr val="000000"/>
                </a:solidFill>
              </a:rPr>
              <a:t>Youth 1</a:t>
            </a:r>
            <a:r>
              <a:rPr lang="en-US" sz="6600" b="1" baseline="30000" dirty="0" smtClean="0">
                <a:solidFill>
                  <a:srgbClr val="000000"/>
                </a:solidFill>
              </a:rPr>
              <a:t>st</a:t>
            </a:r>
            <a:r>
              <a:rPr lang="en-US" sz="6600" b="1" dirty="0" smtClean="0">
                <a:solidFill>
                  <a:srgbClr val="000000"/>
                </a:solidFill>
              </a:rPr>
              <a:t> Community of Promise</a:t>
            </a:r>
            <a:endParaRPr lang="en-US" sz="7200" b="1" dirty="0">
              <a:solidFill>
                <a:srgbClr val="000000"/>
              </a:solidFill>
            </a:endParaRPr>
          </a:p>
        </p:txBody>
      </p:sp>
      <p:pic>
        <p:nvPicPr>
          <p:cNvPr id="2" name="Picture 1"/>
          <p:cNvPicPr>
            <a:picLocks noChangeAspect="1"/>
          </p:cNvPicPr>
          <p:nvPr/>
        </p:nvPicPr>
        <p:blipFill>
          <a:blip r:embed="rId2"/>
          <a:stretch>
            <a:fillRect/>
          </a:stretch>
        </p:blipFill>
        <p:spPr>
          <a:xfrm>
            <a:off x="5831678" y="238484"/>
            <a:ext cx="3115326" cy="1932599"/>
          </a:xfrm>
          <a:prstGeom prst="rect">
            <a:avLst/>
          </a:prstGeom>
        </p:spPr>
      </p:pic>
    </p:spTree>
    <p:extLst>
      <p:ext uri="{BB962C8B-B14F-4D97-AF65-F5344CB8AC3E}">
        <p14:creationId xmlns:p14="http://schemas.microsoft.com/office/powerpoint/2010/main" val="447402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789" y="1743075"/>
            <a:ext cx="5432425" cy="3371850"/>
          </a:xfrm>
          <a:prstGeom prst="rect">
            <a:avLst/>
          </a:prstGeom>
        </p:spPr>
      </p:pic>
    </p:spTree>
    <p:extLst>
      <p:ext uri="{BB962C8B-B14F-4D97-AF65-F5344CB8AC3E}">
        <p14:creationId xmlns:p14="http://schemas.microsoft.com/office/powerpoint/2010/main" val="4052727320"/>
      </p:ext>
    </p:extLst>
  </p:cSld>
  <p:clrMapOvr>
    <a:masterClrMapping/>
  </p:clrMapOvr>
  <mc:AlternateContent xmlns:mc="http://schemas.openxmlformats.org/markup-compatibility/2006" xmlns:p14="http://schemas.microsoft.com/office/powerpoint/2010/main">
    <mc:Choice Requires="p14">
      <p:transition spd="med" p14:dur="700" advTm="10988">
        <p:fade/>
      </p:transition>
    </mc:Choice>
    <mc:Fallback xmlns="">
      <p:transition spd="med" advTm="109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675" y="1370240"/>
            <a:ext cx="7461914" cy="4985980"/>
          </a:xfrm>
          <a:prstGeom prst="rect">
            <a:avLst/>
          </a:prstGeom>
          <a:noFill/>
        </p:spPr>
        <p:txBody>
          <a:bodyPr wrap="square" rtlCol="0">
            <a:spAutoFit/>
          </a:bodyPr>
          <a:lstStyle/>
          <a:p>
            <a:pPr eaLnBrk="1" fontAlgn="auto" hangingPunct="1">
              <a:spcBef>
                <a:spcPts val="0"/>
              </a:spcBef>
              <a:spcAft>
                <a:spcPts val="0"/>
              </a:spcAft>
            </a:pPr>
            <a:r>
              <a:rPr lang="en-US" sz="2700" dirty="0">
                <a:solidFill>
                  <a:prstClr val="white"/>
                </a:solidFill>
                <a:latin typeface="Century Gothic" panose="020B0502020202020204"/>
                <a:ea typeface="+mn-ea"/>
              </a:rPr>
              <a:t>Our mission is to engage youth, their families, and the community to ensure youth have the five fundamental promises they need to succeed: </a:t>
            </a:r>
          </a:p>
          <a:p>
            <a:pPr eaLnBrk="1" fontAlgn="auto" hangingPunct="1">
              <a:spcBef>
                <a:spcPts val="0"/>
              </a:spcBef>
              <a:spcAft>
                <a:spcPts val="0"/>
              </a:spcAft>
            </a:pPr>
            <a:endParaRPr lang="en-US" sz="2700" dirty="0">
              <a:solidFill>
                <a:prstClr val="white"/>
              </a:solidFill>
              <a:latin typeface="Century Gothic" panose="020B0502020202020204"/>
              <a:ea typeface="+mn-ea"/>
            </a:endParaRPr>
          </a:p>
          <a:p>
            <a:pPr marL="1800225" lvl="4" indent="-428625" eaLnBrk="1" fontAlgn="auto" hangingPunct="1">
              <a:spcBef>
                <a:spcPts val="0"/>
              </a:spcBef>
              <a:spcAft>
                <a:spcPts val="0"/>
              </a:spcAft>
              <a:buFont typeface="Arial" panose="020B0604020202020204" pitchFamily="34" charset="0"/>
              <a:buChar char="•"/>
            </a:pPr>
            <a:r>
              <a:rPr lang="en-US" sz="2700" dirty="0">
                <a:solidFill>
                  <a:prstClr val="white"/>
                </a:solidFill>
                <a:latin typeface="Century Gothic" panose="020B0502020202020204"/>
                <a:ea typeface="+mn-ea"/>
              </a:rPr>
              <a:t>Caring Adults</a:t>
            </a:r>
          </a:p>
          <a:p>
            <a:pPr marL="1800225" lvl="4" indent="-428625" eaLnBrk="1" fontAlgn="auto" hangingPunct="1">
              <a:spcBef>
                <a:spcPts val="0"/>
              </a:spcBef>
              <a:spcAft>
                <a:spcPts val="0"/>
              </a:spcAft>
              <a:buFont typeface="Arial" panose="020B0604020202020204" pitchFamily="34" charset="0"/>
              <a:buChar char="•"/>
            </a:pPr>
            <a:r>
              <a:rPr lang="en-US" sz="2700" dirty="0">
                <a:solidFill>
                  <a:prstClr val="white"/>
                </a:solidFill>
                <a:latin typeface="Century Gothic" panose="020B0502020202020204"/>
                <a:ea typeface="+mn-ea"/>
              </a:rPr>
              <a:t>Safe Places</a:t>
            </a:r>
          </a:p>
          <a:p>
            <a:pPr marL="1800225" lvl="4" indent="-428625" eaLnBrk="1" fontAlgn="auto" hangingPunct="1">
              <a:spcBef>
                <a:spcPts val="0"/>
              </a:spcBef>
              <a:spcAft>
                <a:spcPts val="0"/>
              </a:spcAft>
              <a:buFont typeface="Arial" panose="020B0604020202020204" pitchFamily="34" charset="0"/>
              <a:buChar char="•"/>
            </a:pPr>
            <a:r>
              <a:rPr lang="en-US" sz="2700" dirty="0">
                <a:solidFill>
                  <a:prstClr val="white"/>
                </a:solidFill>
                <a:latin typeface="Century Gothic" panose="020B0502020202020204"/>
                <a:ea typeface="+mn-ea"/>
              </a:rPr>
              <a:t>A Healthy Start</a:t>
            </a:r>
          </a:p>
          <a:p>
            <a:pPr marL="1800225" lvl="4" indent="-428625" eaLnBrk="1" fontAlgn="auto" hangingPunct="1">
              <a:spcBef>
                <a:spcPts val="0"/>
              </a:spcBef>
              <a:spcAft>
                <a:spcPts val="0"/>
              </a:spcAft>
              <a:buFont typeface="Arial" panose="020B0604020202020204" pitchFamily="34" charset="0"/>
              <a:buChar char="•"/>
            </a:pPr>
            <a:r>
              <a:rPr lang="en-US" sz="2700" dirty="0">
                <a:solidFill>
                  <a:prstClr val="white"/>
                </a:solidFill>
                <a:latin typeface="Century Gothic" panose="020B0502020202020204"/>
                <a:ea typeface="+mn-ea"/>
              </a:rPr>
              <a:t>Effective Education</a:t>
            </a:r>
          </a:p>
          <a:p>
            <a:pPr marL="1800225" lvl="4" indent="-428625" eaLnBrk="1" fontAlgn="auto" hangingPunct="1">
              <a:spcBef>
                <a:spcPts val="0"/>
              </a:spcBef>
              <a:spcAft>
                <a:spcPts val="0"/>
              </a:spcAft>
              <a:buFont typeface="Arial" panose="020B0604020202020204" pitchFamily="34" charset="0"/>
              <a:buChar char="•"/>
            </a:pPr>
            <a:r>
              <a:rPr lang="en-US" sz="2700" dirty="0">
                <a:solidFill>
                  <a:prstClr val="white"/>
                </a:solidFill>
                <a:latin typeface="Century Gothic" panose="020B0502020202020204"/>
                <a:ea typeface="+mn-ea"/>
              </a:rPr>
              <a:t>Opportunities to Give Back</a:t>
            </a:r>
            <a:r>
              <a:rPr lang="en-US" sz="3000" dirty="0">
                <a:solidFill>
                  <a:prstClr val="white"/>
                </a:solidFill>
                <a:latin typeface="Century Gothic" panose="020B0502020202020204"/>
                <a:ea typeface="+mn-ea"/>
              </a:rPr>
              <a:t/>
            </a:r>
            <a:br>
              <a:rPr lang="en-US" sz="3000" dirty="0">
                <a:solidFill>
                  <a:prstClr val="white"/>
                </a:solidFill>
                <a:latin typeface="Century Gothic" panose="020B0502020202020204"/>
                <a:ea typeface="+mn-ea"/>
              </a:rPr>
            </a:br>
            <a:r>
              <a:rPr lang="en-US" sz="3000" dirty="0">
                <a:solidFill>
                  <a:prstClr val="white"/>
                </a:solidFill>
                <a:latin typeface="Century Gothic" panose="020B0502020202020204"/>
                <a:ea typeface="+mn-ea"/>
              </a:rPr>
              <a:t/>
            </a:r>
            <a:br>
              <a:rPr lang="en-US" sz="3000" dirty="0">
                <a:solidFill>
                  <a:prstClr val="white"/>
                </a:solidFill>
                <a:latin typeface="Century Gothic" panose="020B0502020202020204"/>
                <a:ea typeface="+mn-ea"/>
              </a:rPr>
            </a:br>
            <a:endParaRPr lang="en-US" sz="1800" dirty="0">
              <a:solidFill>
                <a:prstClr val="white"/>
              </a:solidFill>
              <a:latin typeface="Century Gothic" panose="020B0502020202020204"/>
              <a:ea typeface="+mn-ea"/>
            </a:endParaRPr>
          </a:p>
        </p:txBody>
      </p:sp>
    </p:spTree>
    <p:extLst>
      <p:ext uri="{BB962C8B-B14F-4D97-AF65-F5344CB8AC3E}">
        <p14:creationId xmlns:p14="http://schemas.microsoft.com/office/powerpoint/2010/main" val="273670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do we serve?</a:t>
            </a:r>
            <a:endParaRPr lang="en-US" dirty="0"/>
          </a:p>
        </p:txBody>
      </p:sp>
      <p:sp>
        <p:nvSpPr>
          <p:cNvPr id="3" name="Content Placeholder 2"/>
          <p:cNvSpPr>
            <a:spLocks noGrp="1"/>
          </p:cNvSpPr>
          <p:nvPr>
            <p:ph idx="1"/>
          </p:nvPr>
        </p:nvSpPr>
        <p:spPr/>
        <p:txBody>
          <a:bodyPr/>
          <a:lstStyle/>
          <a:p>
            <a:r>
              <a:rPr lang="en-US" sz="2100" dirty="0"/>
              <a:t>Youth ages 11-18 in Andover, Anoka, Coon Rapids and Ramsey</a:t>
            </a:r>
          </a:p>
          <a:p>
            <a:r>
              <a:rPr lang="en-US" sz="2100" dirty="0"/>
              <a:t>80% of participants qualify for Free/Reduced Lunch*</a:t>
            </a:r>
          </a:p>
          <a:p>
            <a:r>
              <a:rPr lang="en-US" sz="2100" dirty="0"/>
              <a:t>30-40% of participants are immigrants or refugees (ELL/ESL)</a:t>
            </a:r>
          </a:p>
          <a:p>
            <a:r>
              <a:rPr lang="en-US" sz="2100" dirty="0"/>
              <a:t>Programs are FREE and open to all youth in our partner cities</a:t>
            </a:r>
          </a:p>
          <a:p>
            <a:endParaRPr lang="en-US" dirty="0"/>
          </a:p>
        </p:txBody>
      </p:sp>
    </p:spTree>
    <p:extLst>
      <p:ext uri="{BB962C8B-B14F-4D97-AF65-F5344CB8AC3E}">
        <p14:creationId xmlns:p14="http://schemas.microsoft.com/office/powerpoint/2010/main" val="112552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Summary</a:t>
            </a:r>
            <a:endParaRPr lang="en-US" dirty="0"/>
          </a:p>
        </p:txBody>
      </p:sp>
      <p:sp>
        <p:nvSpPr>
          <p:cNvPr id="3" name="Content Placeholder 2"/>
          <p:cNvSpPr>
            <a:spLocks noGrp="1"/>
          </p:cNvSpPr>
          <p:nvPr>
            <p:ph sz="half" idx="1"/>
          </p:nvPr>
        </p:nvSpPr>
        <p:spPr/>
        <p:txBody>
          <a:bodyPr>
            <a:normAutofit/>
          </a:bodyPr>
          <a:lstStyle/>
          <a:p>
            <a:r>
              <a:rPr lang="en-US" sz="1800" dirty="0"/>
              <a:t>Core Activities</a:t>
            </a:r>
          </a:p>
          <a:p>
            <a:pPr lvl="1"/>
            <a:r>
              <a:rPr lang="en-US" sz="1500" dirty="0"/>
              <a:t>After school programs </a:t>
            </a:r>
          </a:p>
          <a:p>
            <a:pPr lvl="1"/>
            <a:r>
              <a:rPr lang="en-US" sz="1500" dirty="0"/>
              <a:t>Summer programs</a:t>
            </a:r>
          </a:p>
          <a:p>
            <a:pPr lvl="1"/>
            <a:r>
              <a:rPr lang="en-US" sz="1500" dirty="0"/>
              <a:t>School release day program</a:t>
            </a:r>
          </a:p>
          <a:p>
            <a:pPr lvl="1"/>
            <a:r>
              <a:rPr lang="en-US" sz="1500" dirty="0"/>
              <a:t>Life Skills training</a:t>
            </a:r>
          </a:p>
          <a:p>
            <a:pPr lvl="1"/>
            <a:r>
              <a:rPr lang="en-US" sz="1500" dirty="0"/>
              <a:t>Family Club</a:t>
            </a:r>
          </a:p>
          <a:p>
            <a:pPr lvl="1"/>
            <a:r>
              <a:rPr lang="en-US" sz="1500" dirty="0"/>
              <a:t>Social events</a:t>
            </a:r>
          </a:p>
        </p:txBody>
      </p:sp>
      <p:sp>
        <p:nvSpPr>
          <p:cNvPr id="4" name="Content Placeholder 3"/>
          <p:cNvSpPr>
            <a:spLocks noGrp="1"/>
          </p:cNvSpPr>
          <p:nvPr>
            <p:ph sz="half" idx="2"/>
          </p:nvPr>
        </p:nvSpPr>
        <p:spPr>
          <a:xfrm>
            <a:off x="4240870" y="2399319"/>
            <a:ext cx="3896411" cy="3369742"/>
          </a:xfrm>
        </p:spPr>
        <p:txBody>
          <a:bodyPr>
            <a:noAutofit/>
          </a:bodyPr>
          <a:lstStyle/>
          <a:p>
            <a:r>
              <a:rPr lang="en-US" sz="1800" dirty="0"/>
              <a:t>Additional Services</a:t>
            </a:r>
          </a:p>
          <a:p>
            <a:pPr lvl="1"/>
            <a:r>
              <a:rPr lang="en-US" sz="1500" dirty="0"/>
              <a:t>Intervention counseling</a:t>
            </a:r>
          </a:p>
          <a:p>
            <a:pPr lvl="1"/>
            <a:r>
              <a:rPr lang="en-US" sz="1500" dirty="0"/>
              <a:t>In-class assistance</a:t>
            </a:r>
          </a:p>
          <a:p>
            <a:pPr lvl="1"/>
            <a:r>
              <a:rPr lang="en-US" sz="1500" dirty="0"/>
              <a:t>Advocacy – in school and legal proceedings</a:t>
            </a:r>
          </a:p>
          <a:p>
            <a:pPr lvl="1"/>
            <a:r>
              <a:rPr lang="en-US" sz="1500" dirty="0"/>
              <a:t>General assistive services</a:t>
            </a:r>
          </a:p>
          <a:p>
            <a:pPr lvl="2"/>
            <a:r>
              <a:rPr lang="en-US" sz="1350" dirty="0"/>
              <a:t>Health and dental</a:t>
            </a:r>
          </a:p>
          <a:p>
            <a:pPr lvl="2"/>
            <a:r>
              <a:rPr lang="en-US" sz="1350" dirty="0"/>
              <a:t>Housing</a:t>
            </a:r>
          </a:p>
          <a:p>
            <a:pPr lvl="2"/>
            <a:r>
              <a:rPr lang="en-US" sz="1350" dirty="0"/>
              <a:t>Food</a:t>
            </a:r>
          </a:p>
          <a:p>
            <a:pPr lvl="2"/>
            <a:r>
              <a:rPr lang="en-US" sz="1350" dirty="0"/>
              <a:t>Clothing</a:t>
            </a:r>
          </a:p>
          <a:p>
            <a:pPr lvl="2"/>
            <a:r>
              <a:rPr lang="en-US" sz="1350" dirty="0"/>
              <a:t>Etc.</a:t>
            </a:r>
          </a:p>
        </p:txBody>
      </p:sp>
    </p:spTree>
    <p:extLst>
      <p:ext uri="{BB962C8B-B14F-4D97-AF65-F5344CB8AC3E}">
        <p14:creationId xmlns:p14="http://schemas.microsoft.com/office/powerpoint/2010/main" val="373647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School Year Program Locations</a:t>
            </a:r>
            <a:endParaRPr lang="en-US" dirty="0"/>
          </a:p>
        </p:txBody>
      </p:sp>
      <p:pic>
        <p:nvPicPr>
          <p:cNvPr id="17" name="Content Placeholder 16"/>
          <p:cNvPicPr>
            <a:picLocks noGrp="1" noChangeAspect="1"/>
          </p:cNvPicPr>
          <p:nvPr>
            <p:ph idx="1"/>
          </p:nvPr>
        </p:nvPicPr>
        <p:blipFill>
          <a:blip r:embed="rId2">
            <a:duotone>
              <a:prstClr val="black"/>
              <a:srgbClr val="7030A0">
                <a:tint val="45000"/>
                <a:satMod val="400000"/>
              </a:srgbClr>
            </a:duotone>
          </a:blip>
          <a:stretch>
            <a:fillRect/>
          </a:stretch>
        </p:blipFill>
        <p:spPr>
          <a:xfrm>
            <a:off x="3626304" y="2560111"/>
            <a:ext cx="1589700" cy="1091519"/>
          </a:xfrm>
          <a:prstGeom prst="rect">
            <a:avLst/>
          </a:prstGeom>
        </p:spPr>
      </p:pic>
      <p:sp>
        <p:nvSpPr>
          <p:cNvPr id="7" name="Oval 6"/>
          <p:cNvSpPr/>
          <p:nvPr/>
        </p:nvSpPr>
        <p:spPr>
          <a:xfrm>
            <a:off x="1586552" y="2560110"/>
            <a:ext cx="1665722" cy="116317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r>
              <a:rPr lang="en-US" sz="1800" dirty="0">
                <a:solidFill>
                  <a:prstClr val="black"/>
                </a:solidFill>
              </a:rPr>
              <a:t>Coon Rapids Middle School</a:t>
            </a:r>
          </a:p>
        </p:txBody>
      </p:sp>
      <p:pic>
        <p:nvPicPr>
          <p:cNvPr id="18" name="Picture 17"/>
          <p:cNvPicPr>
            <a:picLocks noChangeAspect="1"/>
          </p:cNvPicPr>
          <p:nvPr/>
        </p:nvPicPr>
        <p:blipFill>
          <a:blip r:embed="rId3"/>
          <a:stretch>
            <a:fillRect/>
          </a:stretch>
        </p:blipFill>
        <p:spPr>
          <a:xfrm>
            <a:off x="5639043" y="2509563"/>
            <a:ext cx="1588459" cy="1213717"/>
          </a:xfrm>
          <a:prstGeom prst="rect">
            <a:avLst/>
          </a:prstGeom>
        </p:spPr>
      </p:pic>
      <p:pic>
        <p:nvPicPr>
          <p:cNvPr id="19" name="Picture 18"/>
          <p:cNvPicPr>
            <a:picLocks noChangeAspect="1"/>
          </p:cNvPicPr>
          <p:nvPr/>
        </p:nvPicPr>
        <p:blipFill>
          <a:blip r:embed="rId4"/>
          <a:stretch>
            <a:fillRect/>
          </a:stretch>
        </p:blipFill>
        <p:spPr>
          <a:xfrm>
            <a:off x="5639043" y="4116808"/>
            <a:ext cx="1588459" cy="1090667"/>
          </a:xfrm>
          <a:prstGeom prst="rect">
            <a:avLst/>
          </a:prstGeom>
        </p:spPr>
      </p:pic>
      <p:pic>
        <p:nvPicPr>
          <p:cNvPr id="20" name="Picture 19"/>
          <p:cNvPicPr>
            <a:picLocks noChangeAspect="1"/>
          </p:cNvPicPr>
          <p:nvPr/>
        </p:nvPicPr>
        <p:blipFill>
          <a:blip r:embed="rId5"/>
          <a:stretch>
            <a:fillRect/>
          </a:stretch>
        </p:blipFill>
        <p:spPr>
          <a:xfrm>
            <a:off x="3651429" y="4116808"/>
            <a:ext cx="1588458" cy="1090667"/>
          </a:xfrm>
          <a:prstGeom prst="rect">
            <a:avLst/>
          </a:prstGeom>
        </p:spPr>
      </p:pic>
      <p:pic>
        <p:nvPicPr>
          <p:cNvPr id="21" name="Picture 20"/>
          <p:cNvPicPr>
            <a:picLocks noChangeAspect="1"/>
          </p:cNvPicPr>
          <p:nvPr/>
        </p:nvPicPr>
        <p:blipFill>
          <a:blip r:embed="rId6"/>
          <a:stretch>
            <a:fillRect/>
          </a:stretch>
        </p:blipFill>
        <p:spPr>
          <a:xfrm>
            <a:off x="1638469" y="4066512"/>
            <a:ext cx="1613805" cy="1233084"/>
          </a:xfrm>
          <a:prstGeom prst="rect">
            <a:avLst/>
          </a:prstGeom>
        </p:spPr>
      </p:pic>
    </p:spTree>
    <p:extLst>
      <p:ext uri="{BB962C8B-B14F-4D97-AF65-F5344CB8AC3E}">
        <p14:creationId xmlns:p14="http://schemas.microsoft.com/office/powerpoint/2010/main" val="150380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help?</a:t>
            </a:r>
            <a:endParaRPr lang="en-US" dirty="0"/>
          </a:p>
        </p:txBody>
      </p:sp>
      <p:sp>
        <p:nvSpPr>
          <p:cNvPr id="3" name="Content Placeholder 2"/>
          <p:cNvSpPr>
            <a:spLocks noGrp="1"/>
          </p:cNvSpPr>
          <p:nvPr>
            <p:ph idx="1"/>
          </p:nvPr>
        </p:nvSpPr>
        <p:spPr>
          <a:xfrm>
            <a:off x="827484" y="2247187"/>
            <a:ext cx="6709906" cy="3296363"/>
          </a:xfrm>
        </p:spPr>
        <p:txBody>
          <a:bodyPr>
            <a:normAutofit lnSpcReduction="10000"/>
          </a:bodyPr>
          <a:lstStyle/>
          <a:p>
            <a:r>
              <a:rPr lang="en-US" sz="1800" dirty="0"/>
              <a:t>Refer youth to Youth First</a:t>
            </a:r>
          </a:p>
          <a:p>
            <a:pPr lvl="1"/>
            <a:r>
              <a:rPr lang="en-US" sz="1500" dirty="0"/>
              <a:t>By calling 763-421-8530 or visiting our website:  www.youth1st.net</a:t>
            </a:r>
          </a:p>
          <a:p>
            <a:pPr lvl="1"/>
            <a:r>
              <a:rPr lang="en-US" sz="1500" dirty="0"/>
              <a:t>Contacting our partner schools and asking for Youth First</a:t>
            </a:r>
          </a:p>
          <a:p>
            <a:r>
              <a:rPr lang="en-US" sz="1800" dirty="0"/>
              <a:t>Volunteer</a:t>
            </a:r>
          </a:p>
          <a:p>
            <a:pPr lvl="1"/>
            <a:r>
              <a:rPr lang="en-US" sz="1500" dirty="0"/>
              <a:t>After school homework help</a:t>
            </a:r>
          </a:p>
          <a:p>
            <a:pPr lvl="1"/>
            <a:r>
              <a:rPr lang="en-US" sz="1500" dirty="0"/>
              <a:t>Fieldtrips and social events</a:t>
            </a:r>
          </a:p>
          <a:p>
            <a:r>
              <a:rPr lang="en-US" sz="1800" dirty="0"/>
              <a:t>Donate</a:t>
            </a:r>
          </a:p>
          <a:p>
            <a:pPr lvl="1"/>
            <a:r>
              <a:rPr lang="en-US" sz="1500" dirty="0"/>
              <a:t>Funds</a:t>
            </a:r>
          </a:p>
          <a:p>
            <a:pPr lvl="1"/>
            <a:r>
              <a:rPr lang="en-US" sz="1500" dirty="0"/>
              <a:t>In-kind services</a:t>
            </a:r>
          </a:p>
          <a:p>
            <a:pPr lvl="1"/>
            <a:r>
              <a:rPr lang="en-US" sz="1500" dirty="0"/>
              <a:t>Supplies for youth and families</a:t>
            </a:r>
          </a:p>
          <a:p>
            <a:pPr lvl="1"/>
            <a:endParaRPr lang="en-US" dirty="0" smtClean="0"/>
          </a:p>
        </p:txBody>
      </p:sp>
    </p:spTree>
    <p:extLst>
      <p:ext uri="{BB962C8B-B14F-4D97-AF65-F5344CB8AC3E}">
        <p14:creationId xmlns:p14="http://schemas.microsoft.com/office/powerpoint/2010/main" val="411790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Team</a:t>
            </a:r>
            <a:endParaRPr lang="en-US" dirty="0"/>
          </a:p>
        </p:txBody>
      </p:sp>
      <p:sp>
        <p:nvSpPr>
          <p:cNvPr id="3" name="Content Placeholder 2"/>
          <p:cNvSpPr>
            <a:spLocks noGrp="1"/>
          </p:cNvSpPr>
          <p:nvPr>
            <p:ph idx="1"/>
          </p:nvPr>
        </p:nvSpPr>
        <p:spPr>
          <a:xfrm>
            <a:off x="827484" y="2090372"/>
            <a:ext cx="6709906" cy="3453178"/>
          </a:xfrm>
        </p:spPr>
        <p:txBody>
          <a:bodyPr>
            <a:noAutofit/>
          </a:bodyPr>
          <a:lstStyle/>
          <a:p>
            <a:r>
              <a:rPr lang="en-US" sz="1800" dirty="0"/>
              <a:t>Amanda </a:t>
            </a:r>
            <a:r>
              <a:rPr lang="en-US" sz="1800" dirty="0" err="1"/>
              <a:t>Sappa</a:t>
            </a:r>
            <a:r>
              <a:rPr lang="en-US" sz="1800" dirty="0"/>
              <a:t>, Executive Director</a:t>
            </a:r>
          </a:p>
          <a:p>
            <a:pPr lvl="1"/>
            <a:r>
              <a:rPr lang="en-US" sz="1500" dirty="0"/>
              <a:t>asappa@youth1st.net</a:t>
            </a:r>
          </a:p>
          <a:p>
            <a:r>
              <a:rPr lang="en-US" sz="1800" dirty="0"/>
              <a:t>Tony </a:t>
            </a:r>
            <a:r>
              <a:rPr lang="en-US" sz="1800" dirty="0" err="1"/>
              <a:t>Mauren</a:t>
            </a:r>
            <a:r>
              <a:rPr lang="en-US" sz="1800" dirty="0"/>
              <a:t>, Youth Program Coordinator</a:t>
            </a:r>
          </a:p>
          <a:p>
            <a:pPr lvl="1"/>
            <a:r>
              <a:rPr lang="en-US" sz="1500" dirty="0"/>
              <a:t>Andover High School and Anoka High School</a:t>
            </a:r>
          </a:p>
          <a:p>
            <a:pPr lvl="1"/>
            <a:r>
              <a:rPr lang="en-US" sz="1500" dirty="0"/>
              <a:t>tmauren@youth1st.net</a:t>
            </a:r>
          </a:p>
          <a:p>
            <a:r>
              <a:rPr lang="en-US" sz="1800" dirty="0" err="1"/>
              <a:t>Aaronica</a:t>
            </a:r>
            <a:r>
              <a:rPr lang="en-US" sz="1800" dirty="0"/>
              <a:t> Jackson, Youth Program Coordinator</a:t>
            </a:r>
          </a:p>
          <a:p>
            <a:pPr lvl="1"/>
            <a:r>
              <a:rPr lang="en-US" sz="1500" dirty="0"/>
              <a:t>Coon Rapids Middle School and High School</a:t>
            </a:r>
          </a:p>
          <a:p>
            <a:pPr lvl="1"/>
            <a:r>
              <a:rPr lang="en-US" sz="1500" dirty="0"/>
              <a:t>ajackson@youth1st.net</a:t>
            </a:r>
          </a:p>
          <a:p>
            <a:r>
              <a:rPr lang="en-US" sz="1800" dirty="0"/>
              <a:t>Mateo Herrera, Site Staff</a:t>
            </a:r>
          </a:p>
          <a:p>
            <a:pPr lvl="1"/>
            <a:r>
              <a:rPr lang="en-US" sz="1500" dirty="0"/>
              <a:t>Oak View Middle School and the Ramsey Center</a:t>
            </a:r>
          </a:p>
        </p:txBody>
      </p:sp>
    </p:spTree>
    <p:extLst>
      <p:ext uri="{BB962C8B-B14F-4D97-AF65-F5344CB8AC3E}">
        <p14:creationId xmlns:p14="http://schemas.microsoft.com/office/powerpoint/2010/main" val="39460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48056" y="667265"/>
            <a:ext cx="7945437" cy="2123658"/>
          </a:xfrm>
          <a:prstGeom prst="rect">
            <a:avLst/>
          </a:prstGeom>
          <a:noFill/>
        </p:spPr>
        <p:txBody>
          <a:bodyPr wrap="square" rtlCol="0">
            <a:spAutoFit/>
          </a:bodyPr>
          <a:lstStyle/>
          <a:p>
            <a:pPr algn="ctr"/>
            <a:r>
              <a:rPr lang="en-US" sz="6000" b="1" dirty="0" smtClean="0">
                <a:solidFill>
                  <a:srgbClr val="0070C0"/>
                </a:solidFill>
                <a:latin typeface="Arial Black" panose="020B0A04020102020204" pitchFamily="34" charset="0"/>
              </a:rPr>
              <a:t>Open Q &amp; A </a:t>
            </a:r>
          </a:p>
          <a:p>
            <a:pPr algn="ctr"/>
            <a:r>
              <a:rPr lang="en-US" sz="6000" b="1" dirty="0" smtClean="0">
                <a:solidFill>
                  <a:srgbClr val="0070C0"/>
                </a:solidFill>
                <a:latin typeface="Arial Black" panose="020B0A04020102020204" pitchFamily="34" charset="0"/>
              </a:rPr>
              <a:t>to all </a:t>
            </a:r>
            <a:r>
              <a:rPr lang="en-US" sz="7200" b="1" dirty="0" smtClean="0">
                <a:solidFill>
                  <a:srgbClr val="0070C0"/>
                </a:solidFill>
                <a:latin typeface="Arial Black" panose="020B0A04020102020204" pitchFamily="34" charset="0"/>
              </a:rPr>
              <a:t>Panelists</a:t>
            </a:r>
            <a:endParaRPr lang="en-US" sz="9600" b="1" dirty="0">
              <a:solidFill>
                <a:srgbClr val="0070C0"/>
              </a:solidFill>
              <a:latin typeface="Arial Black" panose="020B0A04020102020204" pitchFamily="34" charset="0"/>
            </a:endParaRPr>
          </a:p>
        </p:txBody>
      </p:sp>
      <p:pic>
        <p:nvPicPr>
          <p:cNvPr id="2" name="Picture 1"/>
          <p:cNvPicPr>
            <a:picLocks noChangeAspect="1"/>
          </p:cNvPicPr>
          <p:nvPr/>
        </p:nvPicPr>
        <p:blipFill>
          <a:blip r:embed="rId2"/>
          <a:stretch>
            <a:fillRect/>
          </a:stretch>
        </p:blipFill>
        <p:spPr>
          <a:xfrm>
            <a:off x="2396920" y="2790923"/>
            <a:ext cx="4647707" cy="3938932"/>
          </a:xfrm>
          <a:prstGeom prst="rect">
            <a:avLst/>
          </a:prstGeom>
        </p:spPr>
      </p:pic>
    </p:spTree>
    <p:extLst>
      <p:ext uri="{BB962C8B-B14F-4D97-AF65-F5344CB8AC3E}">
        <p14:creationId xmlns:p14="http://schemas.microsoft.com/office/powerpoint/2010/main" val="17856942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2" y="2830888"/>
            <a:ext cx="7772400" cy="1972019"/>
          </a:xfrm>
        </p:spPr>
        <p:txBody>
          <a:bodyPr/>
          <a:lstStyle/>
          <a:p>
            <a:pPr algn="ctr"/>
            <a:r>
              <a:rPr lang="en-US" dirty="0">
                <a:solidFill>
                  <a:srgbClr val="009999"/>
                </a:solidFill>
              </a:rPr>
              <a:t>Thank you so much for attending!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43" y="0"/>
            <a:ext cx="8251539" cy="1768186"/>
          </a:xfrm>
          <a:prstGeom prst="rect">
            <a:avLst/>
          </a:prstGeom>
        </p:spPr>
      </p:pic>
    </p:spTree>
    <p:extLst>
      <p:ext uri="{BB962C8B-B14F-4D97-AF65-F5344CB8AC3E}">
        <p14:creationId xmlns:p14="http://schemas.microsoft.com/office/powerpoint/2010/main" val="2738109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lstStyle/>
          <a:p>
            <a:pPr eaLnBrk="1" hangingPunct="1">
              <a:defRPr/>
            </a:pPr>
            <a:r>
              <a:rPr lang="en-US" dirty="0" smtClean="0"/>
              <a:t>YMCA Outreach and housing team</a:t>
            </a:r>
            <a:endParaRPr lang="en-US" dirty="0"/>
          </a:p>
        </p:txBody>
      </p:sp>
      <p:sp>
        <p:nvSpPr>
          <p:cNvPr id="21" name="Subtitle 20"/>
          <p:cNvSpPr>
            <a:spLocks noGrp="1"/>
          </p:cNvSpPr>
          <p:nvPr>
            <p:ph type="subTitle" idx="1"/>
          </p:nvPr>
        </p:nvSpPr>
        <p:spPr>
          <a:xfrm>
            <a:off x="357188" y="4710903"/>
            <a:ext cx="4572000" cy="262803"/>
          </a:xfrm>
        </p:spPr>
        <p:txBody>
          <a:bodyPr/>
          <a:lstStyle/>
          <a:p>
            <a:pPr eaLnBrk="1" hangingPunct="1">
              <a:defRPr/>
            </a:pPr>
            <a:r>
              <a:rPr lang="en-US" dirty="0" smtClean="0"/>
              <a:t>Compassion action network Presentation</a:t>
            </a:r>
          </a:p>
        </p:txBody>
      </p:sp>
      <p:sp>
        <p:nvSpPr>
          <p:cNvPr id="89092" name="Text Placeholder 21"/>
          <p:cNvSpPr>
            <a:spLocks noGrp="1"/>
          </p:cNvSpPr>
          <p:nvPr>
            <p:ph type="body" sz="quarter" idx="14"/>
          </p:nvPr>
        </p:nvSpPr>
        <p:spPr>
          <a:xfrm>
            <a:off x="357188" y="4973706"/>
            <a:ext cx="1901825" cy="552450"/>
          </a:xfrm>
        </p:spPr>
        <p:txBody>
          <a:bodyPr/>
          <a:lstStyle/>
          <a:p>
            <a:pPr eaLnBrk="1" hangingPunct="1"/>
            <a:r>
              <a:rPr lang="en-US" altLang="en-US" dirty="0" smtClean="0"/>
              <a:t>February 15, 2018</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200" dirty="0" smtClean="0"/>
              <a:t>Population we serve </a:t>
            </a:r>
            <a:endParaRPr lang="en-US" sz="3200" dirty="0"/>
          </a:p>
        </p:txBody>
      </p:sp>
      <p:sp>
        <p:nvSpPr>
          <p:cNvPr id="90115" name="Content Placeholder 2"/>
          <p:cNvSpPr>
            <a:spLocks noGrp="1"/>
          </p:cNvSpPr>
          <p:nvPr>
            <p:ph idx="1"/>
          </p:nvPr>
        </p:nvSpPr>
        <p:spPr>
          <a:xfrm>
            <a:off x="350838" y="1398154"/>
            <a:ext cx="8339137" cy="4958196"/>
          </a:xfrm>
        </p:spPr>
        <p:txBody>
          <a:bodyPr/>
          <a:lstStyle/>
          <a:p>
            <a:pPr marL="1588" lvl="1" indent="0" eaLnBrk="1" hangingPunct="1">
              <a:buNone/>
            </a:pPr>
            <a:r>
              <a:rPr lang="en-US" altLang="en-US" sz="2200" dirty="0" smtClean="0"/>
              <a:t>Youth </a:t>
            </a:r>
            <a:r>
              <a:rPr lang="en-US" altLang="en-US" sz="2200" b="1" dirty="0" smtClean="0">
                <a:solidFill>
                  <a:schemeClr val="accent1"/>
                </a:solidFill>
              </a:rPr>
              <a:t>under the age of 24 </a:t>
            </a:r>
            <a:r>
              <a:rPr lang="en-US" altLang="en-US" dirty="0" smtClean="0">
                <a:solidFill>
                  <a:schemeClr val="tx1">
                    <a:lumMod val="75000"/>
                    <a:lumOff val="25000"/>
                  </a:schemeClr>
                </a:solidFill>
              </a:rPr>
              <a:t>(parenting/or non-parenting) </a:t>
            </a:r>
            <a:r>
              <a:rPr lang="en-US" altLang="en-US" sz="2200" dirty="0" smtClean="0">
                <a:solidFill>
                  <a:schemeClr val="tx1">
                    <a:lumMod val="75000"/>
                    <a:lumOff val="25000"/>
                  </a:schemeClr>
                </a:solidFill>
              </a:rPr>
              <a:t>who are experiencing </a:t>
            </a:r>
            <a:r>
              <a:rPr lang="en-US" altLang="en-US" sz="2200" b="1" dirty="0" smtClean="0">
                <a:solidFill>
                  <a:schemeClr val="accent1"/>
                </a:solidFill>
              </a:rPr>
              <a:t>unstable</a:t>
            </a:r>
            <a:r>
              <a:rPr lang="en-US" altLang="en-US" sz="2200" dirty="0" smtClean="0"/>
              <a:t> housing situations </a:t>
            </a:r>
            <a:r>
              <a:rPr lang="en-US" altLang="en-US" sz="2200" dirty="0" smtClean="0">
                <a:solidFill>
                  <a:schemeClr val="tx1">
                    <a:lumMod val="75000"/>
                    <a:lumOff val="25000"/>
                  </a:schemeClr>
                </a:solidFill>
              </a:rPr>
              <a:t>and are </a:t>
            </a:r>
            <a:r>
              <a:rPr lang="en-US" altLang="en-US" sz="2200" dirty="0" smtClean="0"/>
              <a:t>within </a:t>
            </a:r>
            <a:r>
              <a:rPr lang="en-US" altLang="en-US" sz="2200" i="1" dirty="0" smtClean="0"/>
              <a:t>Hennepin, </a:t>
            </a:r>
            <a:r>
              <a:rPr lang="en-US" altLang="en-US" sz="2200" i="1" dirty="0"/>
              <a:t>A</a:t>
            </a:r>
            <a:r>
              <a:rPr lang="en-US" altLang="en-US" sz="2200" i="1" dirty="0" smtClean="0"/>
              <a:t>noka, and Ramsey county</a:t>
            </a:r>
            <a:r>
              <a:rPr lang="en-US" altLang="en-US" sz="2200" dirty="0" smtClean="0"/>
              <a:t>.</a:t>
            </a:r>
          </a:p>
          <a:p>
            <a:pPr marL="1588" lvl="1" indent="0" eaLnBrk="1" hangingPunct="1">
              <a:buNone/>
            </a:pPr>
            <a:endParaRPr lang="en-US" altLang="en-US" sz="1400" dirty="0" smtClean="0"/>
          </a:p>
          <a:p>
            <a:pPr marL="285750" lvl="0" indent="-285750">
              <a:buFont typeface="Arial" panose="020B0604020202020204" pitchFamily="34" charset="0"/>
              <a:buChar char="•"/>
            </a:pPr>
            <a:r>
              <a:rPr lang="en-US" dirty="0" smtClean="0"/>
              <a:t>On </a:t>
            </a:r>
            <a:r>
              <a:rPr lang="en-US" dirty="0"/>
              <a:t>any given night, an estimated 4,759 Minnesota youth and young adults experience homelessness. </a:t>
            </a:r>
          </a:p>
          <a:p>
            <a:pPr marL="285750" lvl="0" indent="-285750">
              <a:buFont typeface="Arial" panose="020B0604020202020204" pitchFamily="34" charset="0"/>
              <a:buChar char="•"/>
            </a:pPr>
            <a:r>
              <a:rPr lang="en-US" dirty="0" smtClean="0"/>
              <a:t>Youth </a:t>
            </a:r>
            <a:r>
              <a:rPr lang="en-US" dirty="0"/>
              <a:t>and young adults make up 52% of the homeless population in the state of MN.</a:t>
            </a:r>
          </a:p>
          <a:p>
            <a:pPr marL="285750" lvl="0" indent="-285750">
              <a:buFont typeface="Arial" panose="020B0604020202020204" pitchFamily="34" charset="0"/>
              <a:buChar char="•"/>
            </a:pPr>
            <a:r>
              <a:rPr lang="en-US" dirty="0" smtClean="0"/>
              <a:t>30</a:t>
            </a:r>
            <a:r>
              <a:rPr lang="en-US" dirty="0"/>
              <a:t>% of youth age 24 or younger on their own </a:t>
            </a:r>
          </a:p>
          <a:p>
            <a:pPr marL="285750" lvl="0" indent="-285750">
              <a:buFont typeface="Arial" panose="020B0604020202020204" pitchFamily="34" charset="0"/>
              <a:buChar char="•"/>
            </a:pPr>
            <a:r>
              <a:rPr lang="en-US" dirty="0" smtClean="0"/>
              <a:t>30</a:t>
            </a:r>
            <a:r>
              <a:rPr lang="en-US" dirty="0"/>
              <a:t>% of homeless youth have been sexually abused.  </a:t>
            </a:r>
          </a:p>
          <a:p>
            <a:pPr marL="285750" lvl="0" indent="-285750">
              <a:buFont typeface="Arial" panose="020B0604020202020204" pitchFamily="34" charset="0"/>
              <a:buChar char="•"/>
            </a:pPr>
            <a:r>
              <a:rPr lang="en-US" dirty="0" smtClean="0"/>
              <a:t>38</a:t>
            </a:r>
            <a:r>
              <a:rPr lang="en-US" dirty="0"/>
              <a:t>% of homeless youth have stayed in an abusive relationship because they did not have other housing options.</a:t>
            </a:r>
          </a:p>
          <a:p>
            <a:pPr marL="1588" lvl="1" indent="0">
              <a:buNone/>
            </a:pPr>
            <a:r>
              <a:rPr lang="en-US" altLang="en-US" dirty="0"/>
              <a:t>	</a:t>
            </a:r>
            <a:endParaRPr lang="en-US" altLang="en-US" dirty="0" smtClean="0"/>
          </a:p>
        </p:txBody>
      </p:sp>
      <p:sp>
        <p:nvSpPr>
          <p:cNvPr id="9011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3E73DDB5-9929-4AC7-8FD2-6AD8CEDDCDB9}" type="slidenum">
              <a:rPr lang="en-US" altLang="en-US" sz="800">
                <a:solidFill>
                  <a:schemeClr val="tx2"/>
                </a:solidFill>
              </a:rPr>
              <a:pPr/>
              <a:t>6</a:t>
            </a:fld>
            <a:endParaRPr lang="en-US" altLang="en-US" sz="800">
              <a:solidFill>
                <a:schemeClr val="tx2"/>
              </a:solidFill>
            </a:endParaRPr>
          </a:p>
        </p:txBody>
      </p:sp>
      <p:sp>
        <p:nvSpPr>
          <p:cNvPr id="9011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800" dirty="0" smtClean="0">
                <a:solidFill>
                  <a:schemeClr val="tx2"/>
                </a:solidFill>
              </a:rPr>
              <a:t>| Housing and Prevention | ©2011 YMCA of the USA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3"/>
            <a:ext cx="8374062" cy="1244600"/>
          </a:xfrm>
        </p:spPr>
        <p:txBody>
          <a:bodyPr/>
          <a:lstStyle/>
          <a:p>
            <a:pPr>
              <a:defRPr/>
            </a:pPr>
            <a:r>
              <a:rPr lang="en-US" sz="2800" dirty="0" smtClean="0"/>
              <a:t>Examples of causes of Youth Homelessness</a:t>
            </a:r>
            <a:endParaRPr lang="en-US" sz="2800" dirty="0"/>
          </a:p>
        </p:txBody>
      </p:sp>
      <p:sp>
        <p:nvSpPr>
          <p:cNvPr id="92163" name="Content Placeholder 2"/>
          <p:cNvSpPr>
            <a:spLocks noGrp="1"/>
          </p:cNvSpPr>
          <p:nvPr>
            <p:ph idx="1"/>
          </p:nvPr>
        </p:nvSpPr>
        <p:spPr>
          <a:xfrm>
            <a:off x="328613" y="1697037"/>
            <a:ext cx="8339137" cy="4659313"/>
          </a:xfrm>
        </p:spPr>
        <p:txBody>
          <a:bodyPr/>
          <a:lstStyle/>
          <a:p>
            <a:pPr marL="342900" indent="-342900">
              <a:buFont typeface="Arial" panose="020B0604020202020204" pitchFamily="34" charset="0"/>
              <a:buChar char="•"/>
            </a:pPr>
            <a:r>
              <a:rPr lang="en-US" altLang="en-US" sz="2200" dirty="0" smtClean="0"/>
              <a:t>Family Conflict/kicked out of family home</a:t>
            </a:r>
          </a:p>
          <a:p>
            <a:pPr marL="342900" indent="-342900">
              <a:buFont typeface="Arial" panose="020B0604020202020204" pitchFamily="34" charset="0"/>
              <a:buChar char="•"/>
            </a:pPr>
            <a:r>
              <a:rPr lang="en-US" altLang="en-US" sz="2200" dirty="0" smtClean="0"/>
              <a:t>Family lost housing </a:t>
            </a:r>
          </a:p>
          <a:p>
            <a:pPr marL="342900" indent="-342900">
              <a:buFont typeface="Arial" panose="020B0604020202020204" pitchFamily="34" charset="0"/>
              <a:buChar char="•"/>
            </a:pPr>
            <a:r>
              <a:rPr lang="en-US" altLang="en-US" sz="2200" dirty="0" smtClean="0"/>
              <a:t>Lack of affordable housing</a:t>
            </a:r>
          </a:p>
          <a:p>
            <a:pPr marL="342900" indent="-342900">
              <a:buFont typeface="Arial" panose="020B0604020202020204" pitchFamily="34" charset="0"/>
              <a:buChar char="•"/>
            </a:pPr>
            <a:r>
              <a:rPr lang="en-US" altLang="en-US" sz="2200" dirty="0" smtClean="0"/>
              <a:t>No credit/No rental history</a:t>
            </a:r>
          </a:p>
          <a:p>
            <a:pPr marL="342900" indent="-342900">
              <a:buFont typeface="Arial" panose="020B0604020202020204" pitchFamily="34" charset="0"/>
              <a:buChar char="•"/>
            </a:pPr>
            <a:r>
              <a:rPr lang="en-US" altLang="en-US" sz="2200" dirty="0" smtClean="0"/>
              <a:t>Exiting foster care system (age 18)</a:t>
            </a:r>
          </a:p>
          <a:p>
            <a:pPr marL="342900" indent="-342900">
              <a:buFont typeface="Arial" panose="020B0604020202020204" pitchFamily="34" charset="0"/>
              <a:buChar char="•"/>
            </a:pPr>
            <a:r>
              <a:rPr lang="en-US" altLang="en-US" sz="2200" dirty="0" smtClean="0"/>
              <a:t>Inability to gain approval for an apartment </a:t>
            </a:r>
          </a:p>
          <a:p>
            <a:endParaRPr lang="en-US" altLang="en-US" sz="1200" b="1" dirty="0" smtClean="0"/>
          </a:p>
          <a:p>
            <a:endParaRPr lang="en-US" altLang="en-US" sz="1200" b="1" dirty="0" smtClean="0"/>
          </a:p>
          <a:p>
            <a:r>
              <a:rPr lang="en-US" altLang="en-US" sz="1000" b="1" dirty="0" smtClean="0"/>
              <a:t>-Wilder Research </a:t>
            </a:r>
          </a:p>
          <a:p>
            <a:r>
              <a:rPr lang="en-US" altLang="en-US" sz="1000" b="1" dirty="0" smtClean="0"/>
              <a:t>2015 Minnesota Homeless Study</a:t>
            </a:r>
          </a:p>
          <a:p>
            <a:endParaRPr lang="en-US" altLang="en-US" sz="3200" b="1" dirty="0" smtClean="0"/>
          </a:p>
          <a:p>
            <a:endParaRPr lang="en-US" altLang="en-US" sz="3200" b="1" dirty="0" smtClean="0"/>
          </a:p>
        </p:txBody>
      </p:sp>
      <p:sp>
        <p:nvSpPr>
          <p:cNvPr id="9216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388D030F-6AB5-4827-9BE0-AF5F262007FB}" type="slidenum">
              <a:rPr lang="en-US" altLang="en-US" sz="800" smtClean="0">
                <a:solidFill>
                  <a:schemeClr val="tx2"/>
                </a:solidFill>
              </a:rPr>
              <a:pPr/>
              <a:t>7</a:t>
            </a:fld>
            <a:endParaRPr lang="en-US" altLang="en-US" sz="800" smtClean="0">
              <a:solidFill>
                <a:schemeClr val="tx2"/>
              </a:solidFill>
            </a:endParaRPr>
          </a:p>
        </p:txBody>
      </p:sp>
      <p:sp>
        <p:nvSpPr>
          <p:cNvPr id="921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800" dirty="0">
                <a:solidFill>
                  <a:schemeClr val="tx2"/>
                </a:solidFill>
              </a:rPr>
              <a:t>| YMCA Outreach Services| ©2018 YMCA of the Greater Twin Cities Youth Intervention Services</a:t>
            </a:r>
          </a:p>
        </p:txBody>
      </p:sp>
    </p:spTree>
    <p:extLst>
      <p:ext uri="{BB962C8B-B14F-4D97-AF65-F5344CB8AC3E}">
        <p14:creationId xmlns:p14="http://schemas.microsoft.com/office/powerpoint/2010/main" val="24167225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3"/>
            <a:ext cx="8374062" cy="1244600"/>
          </a:xfrm>
        </p:spPr>
        <p:txBody>
          <a:bodyPr/>
          <a:lstStyle/>
          <a:p>
            <a:pPr>
              <a:defRPr/>
            </a:pPr>
            <a:r>
              <a:rPr lang="en-US" sz="3200" dirty="0" smtClean="0"/>
              <a:t>How </a:t>
            </a:r>
            <a:r>
              <a:rPr lang="en-US" sz="3200" dirty="0" err="1" smtClean="0"/>
              <a:t>ymca</a:t>
            </a:r>
            <a:r>
              <a:rPr lang="en-US" sz="3200" dirty="0" smtClean="0"/>
              <a:t> outreach can help</a:t>
            </a:r>
            <a:endParaRPr lang="en-US" sz="3200" dirty="0"/>
          </a:p>
        </p:txBody>
      </p:sp>
      <p:sp>
        <p:nvSpPr>
          <p:cNvPr id="92163" name="Content Placeholder 2"/>
          <p:cNvSpPr>
            <a:spLocks noGrp="1"/>
          </p:cNvSpPr>
          <p:nvPr>
            <p:ph idx="1"/>
          </p:nvPr>
        </p:nvSpPr>
        <p:spPr>
          <a:xfrm>
            <a:off x="328613" y="1697037"/>
            <a:ext cx="8339137" cy="4659313"/>
          </a:xfrm>
        </p:spPr>
        <p:txBody>
          <a:bodyPr/>
          <a:lstStyle/>
          <a:p>
            <a:pPr marL="342900" indent="-342900">
              <a:buFont typeface="Arial" panose="020B0604020202020204" pitchFamily="34" charset="0"/>
              <a:buChar char="•"/>
            </a:pPr>
            <a:r>
              <a:rPr lang="en-US" altLang="en-US" sz="2200" dirty="0" smtClean="0"/>
              <a:t>Basic Needs</a:t>
            </a:r>
          </a:p>
          <a:p>
            <a:pPr marL="342900" indent="-342900">
              <a:buFont typeface="Arial" panose="020B0604020202020204" pitchFamily="34" charset="0"/>
              <a:buChar char="•"/>
            </a:pPr>
            <a:r>
              <a:rPr lang="en-US" altLang="en-US" sz="2200" dirty="0" smtClean="0"/>
              <a:t>Rental Assistance</a:t>
            </a:r>
          </a:p>
          <a:p>
            <a:pPr marL="342900" indent="-342900">
              <a:buFont typeface="Arial" panose="020B0604020202020204" pitchFamily="34" charset="0"/>
              <a:buChar char="•"/>
            </a:pPr>
            <a:r>
              <a:rPr lang="en-US" altLang="en-US" sz="2200" dirty="0" smtClean="0"/>
              <a:t>Eviction Prevention</a:t>
            </a:r>
          </a:p>
          <a:p>
            <a:pPr marL="342900" indent="-342900">
              <a:buFont typeface="Arial" panose="020B0604020202020204" pitchFamily="34" charset="0"/>
              <a:buChar char="•"/>
            </a:pPr>
            <a:r>
              <a:rPr lang="en-US" altLang="en-US" sz="2200" dirty="0" smtClean="0"/>
              <a:t>Housing Support and/or Coordinated Entry Assessments</a:t>
            </a:r>
          </a:p>
          <a:p>
            <a:pPr marL="342900" indent="-342900">
              <a:buFont typeface="Arial" panose="020B0604020202020204" pitchFamily="34" charset="0"/>
              <a:buChar char="•"/>
            </a:pPr>
            <a:r>
              <a:rPr lang="en-US" altLang="en-US" sz="2200" dirty="0" smtClean="0"/>
              <a:t>Employment Resources</a:t>
            </a:r>
          </a:p>
          <a:p>
            <a:pPr marL="342900" indent="-342900">
              <a:buFont typeface="Arial" panose="020B0604020202020204" pitchFamily="34" charset="0"/>
              <a:buChar char="•"/>
            </a:pPr>
            <a:r>
              <a:rPr lang="en-US" altLang="en-US" sz="2200" dirty="0" smtClean="0"/>
              <a:t>Referrals to other Supportive Agencies</a:t>
            </a:r>
          </a:p>
          <a:p>
            <a:endParaRPr lang="en-US" altLang="en-US" sz="1200" b="1" dirty="0" smtClean="0"/>
          </a:p>
          <a:p>
            <a:endParaRPr lang="en-US" altLang="en-US" sz="1200" b="1" dirty="0" smtClean="0"/>
          </a:p>
          <a:p>
            <a:r>
              <a:rPr lang="en-US" altLang="en-US" sz="1000" b="1" dirty="0" smtClean="0"/>
              <a:t>-Wilder Research </a:t>
            </a:r>
          </a:p>
          <a:p>
            <a:r>
              <a:rPr lang="en-US" altLang="en-US" sz="1000" b="1" dirty="0" smtClean="0"/>
              <a:t>2015 Minnesota Homeless Study</a:t>
            </a:r>
          </a:p>
          <a:p>
            <a:endParaRPr lang="en-US" altLang="en-US" sz="3200" b="1" dirty="0" smtClean="0"/>
          </a:p>
          <a:p>
            <a:endParaRPr lang="en-US" altLang="en-US" sz="3200" b="1" dirty="0" smtClean="0"/>
          </a:p>
        </p:txBody>
      </p:sp>
      <p:sp>
        <p:nvSpPr>
          <p:cNvPr id="9216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388D030F-6AB5-4827-9BE0-AF5F262007FB}" type="slidenum">
              <a:rPr lang="en-US" altLang="en-US" sz="800" smtClean="0">
                <a:solidFill>
                  <a:schemeClr val="tx2"/>
                </a:solidFill>
              </a:rPr>
              <a:pPr/>
              <a:t>8</a:t>
            </a:fld>
            <a:endParaRPr lang="en-US" altLang="en-US" sz="800" smtClean="0">
              <a:solidFill>
                <a:schemeClr val="tx2"/>
              </a:solidFill>
            </a:endParaRPr>
          </a:p>
        </p:txBody>
      </p:sp>
      <p:sp>
        <p:nvSpPr>
          <p:cNvPr id="921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800" dirty="0">
                <a:solidFill>
                  <a:schemeClr val="tx2"/>
                </a:solidFill>
              </a:rPr>
              <a:t>| YMCA Outreach Services| ©2018 YMCA of the Greater Twin Cities Youth Intervention Services</a:t>
            </a:r>
          </a:p>
        </p:txBody>
      </p:sp>
    </p:spTree>
    <p:extLst>
      <p:ext uri="{BB962C8B-B14F-4D97-AF65-F5344CB8AC3E}">
        <p14:creationId xmlns:p14="http://schemas.microsoft.com/office/powerpoint/2010/main" val="36806606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to access </a:t>
            </a:r>
            <a:r>
              <a:rPr lang="en-US" sz="3200" dirty="0" err="1" smtClean="0"/>
              <a:t>YMCa</a:t>
            </a:r>
            <a:r>
              <a:rPr lang="en-US" sz="3200" dirty="0" smtClean="0"/>
              <a:t> services </a:t>
            </a:r>
            <a:endParaRPr lang="en-US" sz="3200" dirty="0"/>
          </a:p>
        </p:txBody>
      </p:sp>
      <p:sp>
        <p:nvSpPr>
          <p:cNvPr id="3" name="Content Placeholder 2"/>
          <p:cNvSpPr>
            <a:spLocks noGrp="1"/>
          </p:cNvSpPr>
          <p:nvPr>
            <p:ph idx="1"/>
          </p:nvPr>
        </p:nvSpPr>
        <p:spPr>
          <a:xfrm>
            <a:off x="354013" y="1327868"/>
            <a:ext cx="8339137" cy="4787182"/>
          </a:xfrm>
        </p:spPr>
        <p:txBody>
          <a:bodyPr/>
          <a:lstStyle/>
          <a:p>
            <a:pPr marL="285750" indent="-285750">
              <a:spcBef>
                <a:spcPts val="0"/>
              </a:spcBef>
              <a:buFont typeface="Arial" panose="020B0604020202020204" pitchFamily="34" charset="0"/>
              <a:buChar char="•"/>
            </a:pPr>
            <a:r>
              <a:rPr lang="en-US" dirty="0" smtClean="0"/>
              <a:t>Finding a Y worker via their presence at various community sites</a:t>
            </a:r>
          </a:p>
          <a:p>
            <a:pPr>
              <a:spcBef>
                <a:spcPts val="0"/>
              </a:spcBef>
            </a:pPr>
            <a:endParaRPr lang="en-US" dirty="0" smtClean="0"/>
          </a:p>
          <a:p>
            <a:pPr marL="285750" indent="-285750">
              <a:spcBef>
                <a:spcPts val="0"/>
              </a:spcBef>
              <a:buFont typeface="Arial" panose="020B0604020202020204" pitchFamily="34" charset="0"/>
              <a:buChar char="•"/>
            </a:pPr>
            <a:r>
              <a:rPr lang="en-US" dirty="0" smtClean="0"/>
              <a:t>Street Outreach</a:t>
            </a:r>
          </a:p>
          <a:p>
            <a:pPr>
              <a:spcBef>
                <a:spcPts val="0"/>
              </a:spcBef>
            </a:pPr>
            <a:endParaRPr lang="en-US" dirty="0" smtClean="0"/>
          </a:p>
          <a:p>
            <a:pPr marL="285750" indent="-285750">
              <a:spcBef>
                <a:spcPts val="0"/>
              </a:spcBef>
              <a:buFont typeface="Arial" panose="020B0604020202020204" pitchFamily="34" charset="0"/>
              <a:buChar char="•"/>
            </a:pPr>
            <a:r>
              <a:rPr lang="en-US" dirty="0" smtClean="0"/>
              <a:t>Get connected to a school social worker, trusted faculty, or homeless liaison</a:t>
            </a:r>
          </a:p>
          <a:p>
            <a:pPr>
              <a:spcBef>
                <a:spcPts val="0"/>
              </a:spcBef>
            </a:pPr>
            <a:endParaRPr lang="en-US" dirty="0" smtClean="0"/>
          </a:p>
          <a:p>
            <a:pPr marL="285750" indent="-285750">
              <a:spcBef>
                <a:spcPts val="0"/>
              </a:spcBef>
              <a:buFont typeface="Arial" panose="020B0604020202020204" pitchFamily="34" charset="0"/>
              <a:buChar char="•"/>
            </a:pPr>
            <a:r>
              <a:rPr lang="en-US" dirty="0"/>
              <a:t>C</a:t>
            </a:r>
            <a:r>
              <a:rPr lang="en-US" dirty="0" smtClean="0"/>
              <a:t>all the YMCA </a:t>
            </a:r>
            <a:r>
              <a:rPr lang="en-US" dirty="0"/>
              <a:t>Y</a:t>
            </a:r>
            <a:r>
              <a:rPr lang="en-US" dirty="0" smtClean="0"/>
              <a:t>outh </a:t>
            </a:r>
            <a:r>
              <a:rPr lang="en-US" dirty="0"/>
              <a:t>R</a:t>
            </a:r>
            <a:r>
              <a:rPr lang="en-US" dirty="0" smtClean="0"/>
              <a:t>esource </a:t>
            </a:r>
            <a:r>
              <a:rPr lang="en-US" dirty="0"/>
              <a:t>L</a:t>
            </a:r>
            <a:r>
              <a:rPr lang="en-US" dirty="0" smtClean="0"/>
              <a:t>ine (YRL) at 763-493-3052 </a:t>
            </a:r>
          </a:p>
          <a:p>
            <a:pPr>
              <a:spcBef>
                <a:spcPts val="0"/>
              </a:spcBef>
            </a:pPr>
            <a:r>
              <a:rPr lang="en-US" dirty="0" smtClean="0"/>
              <a:t>	</a:t>
            </a:r>
            <a:r>
              <a:rPr lang="en-US" sz="1400" dirty="0"/>
              <a:t>A</a:t>
            </a:r>
            <a:r>
              <a:rPr lang="en-US" sz="1400" dirty="0" smtClean="0"/>
              <a:t>vailable  from 8am to 8pm 7 days a week and 365 days a year</a:t>
            </a:r>
          </a:p>
          <a:p>
            <a:pPr>
              <a:spcBef>
                <a:spcPts val="0"/>
              </a:spcBef>
            </a:pPr>
            <a:endParaRPr lang="en-US"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F84D3A21-F4C5-4BED-B4DF-5D7A6DBF0DED}" type="slidenum">
              <a:rPr lang="en-US" altLang="en-US" smtClean="0"/>
              <a:pPr>
                <a:defRPr/>
              </a:pPr>
              <a:t>9</a:t>
            </a:fld>
            <a:endParaRPr lang="en-US" altLang="en-US"/>
          </a:p>
        </p:txBody>
      </p:sp>
      <p:sp>
        <p:nvSpPr>
          <p:cNvPr id="5" name="Footer Placeholder 4"/>
          <p:cNvSpPr>
            <a:spLocks noGrp="1"/>
          </p:cNvSpPr>
          <p:nvPr>
            <p:ph type="ftr" sz="quarter" idx="11"/>
          </p:nvPr>
        </p:nvSpPr>
        <p:spPr/>
        <p:txBody>
          <a:bodyPr/>
          <a:lstStyle/>
          <a:p>
            <a:r>
              <a:rPr lang="en-US" altLang="en-US" dirty="0"/>
              <a:t>| YMCA Outreach Services| ©2018 YMCA of the Greater Twin Cities Youth Intervention Services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3551" y="3857071"/>
            <a:ext cx="4830821" cy="2499279"/>
          </a:xfrm>
          <a:prstGeom prst="rect">
            <a:avLst/>
          </a:prstGeom>
        </p:spPr>
      </p:pic>
    </p:spTree>
    <p:extLst>
      <p:ext uri="{BB962C8B-B14F-4D97-AF65-F5344CB8AC3E}">
        <p14:creationId xmlns:p14="http://schemas.microsoft.com/office/powerpoint/2010/main" val="25273127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theme/_rels/theme24.xml.rels><?xml version="1.0" encoding="UTF-8" standalone="yes"?>
<Relationships xmlns="http://schemas.openxmlformats.org/package/2006/relationships"><Relationship Id="rId1" Type="http://schemas.openxmlformats.org/officeDocument/2006/relationships/image" Target="../media/image39.jpeg"/></Relationships>
</file>

<file path=ppt/theme/_rels/theme25.xml.rels><?xml version="1.0" encoding="UTF-8" standalone="yes"?>
<Relationships xmlns="http://schemas.openxmlformats.org/package/2006/relationships"><Relationship Id="rId1" Type="http://schemas.openxmlformats.org/officeDocument/2006/relationships/image" Target="../media/image39.jpeg"/></Relationships>
</file>

<file path=ppt/theme/_rels/theme26.xml.rels><?xml version="1.0" encoding="UTF-8" standalone="yes"?>
<Relationships xmlns="http://schemas.openxmlformats.org/package/2006/relationships"><Relationship Id="rId1" Type="http://schemas.openxmlformats.org/officeDocument/2006/relationships/image" Target="../media/image39.jpeg"/></Relationships>
</file>

<file path=ppt/theme/_rels/theme27.xml.rels><?xml version="1.0" encoding="UTF-8" standalone="yes"?>
<Relationships xmlns="http://schemas.openxmlformats.org/package/2006/relationships"><Relationship Id="rId1" Type="http://schemas.openxmlformats.org/officeDocument/2006/relationships/image" Target="../media/image39.jpeg"/></Relationships>
</file>

<file path=ppt/theme/_rels/theme28.xml.rels><?xml version="1.0" encoding="UTF-8" standalone="yes"?>
<Relationships xmlns="http://schemas.openxmlformats.org/package/2006/relationships"><Relationship Id="rId1" Type="http://schemas.openxmlformats.org/officeDocument/2006/relationships/image" Target="../media/image39.jpeg"/></Relationships>
</file>

<file path=ppt/theme/_rels/theme29.xml.rels><?xml version="1.0" encoding="UTF-8" standalone="yes"?>
<Relationships xmlns="http://schemas.openxmlformats.org/package/2006/relationships"><Relationship Id="rId1" Type="http://schemas.openxmlformats.org/officeDocument/2006/relationships/image" Target="../media/image39.jpeg"/></Relationships>
</file>

<file path=ppt/theme/_rels/theme30.xml.rels><?xml version="1.0" encoding="UTF-8" standalone="yes"?>
<Relationships xmlns="http://schemas.openxmlformats.org/package/2006/relationships"><Relationship Id="rId1" Type="http://schemas.openxmlformats.org/officeDocument/2006/relationships/image" Target="../media/image39.jpeg"/></Relationships>
</file>

<file path=ppt/theme/_rels/theme6.xml.rels><?xml version="1.0" encoding="UTF-8" standalone="yes"?>
<Relationships xmlns="http://schemas.openxmlformats.org/package/2006/relationships"><Relationship Id="rId1" Type="http://schemas.openxmlformats.org/officeDocument/2006/relationships/image" Target="../media/image27.jpeg"/></Relationships>
</file>

<file path=ppt/theme/theme1.xml><?xml version="1.0" encoding="utf-8"?>
<a:theme xmlns:a="http://schemas.openxmlformats.org/drawingml/2006/main" name="2011_PPT_templat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Y-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ousing &amp; Prevention - Pres. [Compatibility Mode]" id="{59F71BE7-6C74-4865-A06B-A5B023EB54D8}" vid="{04FD345C-9B99-4757-B0E3-AC8DE8755449}"/>
    </a:ext>
  </a:extLst>
</a:theme>
</file>

<file path=ppt/theme/theme10.xml><?xml version="1.0" encoding="utf-8"?>
<a:theme xmlns:a="http://schemas.openxmlformats.org/drawingml/2006/main" name="3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1.xml><?xml version="1.0" encoding="utf-8"?>
<a:theme xmlns:a="http://schemas.openxmlformats.org/drawingml/2006/main" name="4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2.xml><?xml version="1.0" encoding="utf-8"?>
<a:theme xmlns:a="http://schemas.openxmlformats.org/drawingml/2006/main" name="5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3.xml><?xml version="1.0" encoding="utf-8"?>
<a:theme xmlns:a="http://schemas.openxmlformats.org/drawingml/2006/main" name="6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4.xml><?xml version="1.0" encoding="utf-8"?>
<a:theme xmlns:a="http://schemas.openxmlformats.org/drawingml/2006/main" name="7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5.xml><?xml version="1.0" encoding="utf-8"?>
<a:theme xmlns:a="http://schemas.openxmlformats.org/drawingml/2006/main" name="8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6.xml><?xml version="1.0" encoding="utf-8"?>
<a:theme xmlns:a="http://schemas.openxmlformats.org/drawingml/2006/main" name="9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7.xml><?xml version="1.0" encoding="utf-8"?>
<a:theme xmlns:a="http://schemas.openxmlformats.org/drawingml/2006/main" name="10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8.xml><?xml version="1.0" encoding="utf-8"?>
<a:theme xmlns:a="http://schemas.openxmlformats.org/drawingml/2006/main" name="11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9.xml><?xml version="1.0" encoding="utf-8"?>
<a:theme xmlns:a="http://schemas.openxmlformats.org/drawingml/2006/main" name="12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YMCA-Red">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ousing &amp; Prevention - Pres. [Compatibility Mode]" id="{59F71BE7-6C74-4865-A06B-A5B023EB54D8}" vid="{302C1C87-182E-4F9F-ADFC-53A32B206B43}"/>
    </a:ext>
  </a:extLst>
</a:theme>
</file>

<file path=ppt/theme/theme20.xml><?xml version="1.0" encoding="utf-8"?>
<a:theme xmlns:a="http://schemas.openxmlformats.org/drawingml/2006/main" name="13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1.xml><?xml version="1.0" encoding="utf-8"?>
<a:theme xmlns:a="http://schemas.openxmlformats.org/drawingml/2006/main" name="14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2.xml><?xml version="1.0" encoding="utf-8"?>
<a:theme xmlns:a="http://schemas.openxmlformats.org/drawingml/2006/main" name="15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3.xml><?xml version="1.0" encoding="utf-8"?>
<a:theme xmlns:a="http://schemas.openxmlformats.org/drawingml/2006/main" name="16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4.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5.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6.xml><?xml version="1.0" encoding="utf-8"?>
<a:theme xmlns:a="http://schemas.openxmlformats.org/drawingml/2006/main" name="2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7.xml><?xml version="1.0" encoding="utf-8"?>
<a:theme xmlns:a="http://schemas.openxmlformats.org/drawingml/2006/main" name="3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8.xml><?xml version="1.0" encoding="utf-8"?>
<a:theme xmlns:a="http://schemas.openxmlformats.org/drawingml/2006/main" name="4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9.xml><?xml version="1.0" encoding="utf-8"?>
<a:theme xmlns:a="http://schemas.openxmlformats.org/drawingml/2006/main" name="5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YMCA-Purpl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Y-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ousing &amp; Prevention - Pres. [Compatibility Mode]" id="{59F71BE7-6C74-4865-A06B-A5B023EB54D8}" vid="{1214022E-4B1D-4898-A8FD-A0A38F73DC36}"/>
    </a:ext>
  </a:extLst>
</a:theme>
</file>

<file path=ppt/theme/theme30.xml><?xml version="1.0" encoding="utf-8"?>
<a:theme xmlns:a="http://schemas.openxmlformats.org/drawingml/2006/main" name="6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MCA-Blu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ousing &amp; Prevention - Pres. [Compatibility Mode]" id="{59F71BE7-6C74-4865-A06B-A5B023EB54D8}" vid="{903BC5A0-D79B-49B8-95F1-B1A8F315026E}"/>
    </a:ext>
  </a:extLst>
</a:theme>
</file>

<file path=ppt/theme/theme5.xml><?xml version="1.0" encoding="utf-8"?>
<a:theme xmlns:a="http://schemas.openxmlformats.org/drawingml/2006/main" name="YMCA-Green">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ousing &amp; Prevention - Pres. [Compatibility Mode]" id="{59F71BE7-6C74-4865-A06B-A5B023EB54D8}" vid="{2E2CE7D3-6684-4FE1-B6BB-3A26345451BA}"/>
    </a:ext>
  </a:extLst>
</a:theme>
</file>

<file path=ppt/theme/theme6.xml><?xml version="1.0" encoding="utf-8"?>
<a:theme xmlns:a="http://schemas.openxmlformats.org/drawingml/2006/main" name="R1_MDE_TRAINING">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8.xml><?xml version="1.0" encoding="utf-8"?>
<a:theme xmlns:a="http://schemas.openxmlformats.org/drawingml/2006/main" name="1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9.xml><?xml version="1.0" encoding="utf-8"?>
<a:theme xmlns:a="http://schemas.openxmlformats.org/drawingml/2006/main" name="2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Override1.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0.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1.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2.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3.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4.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2.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3.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4.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5.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6.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7.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8.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9.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2E2B54BA1D1F0E4CA729E372DF6E3AAC" ma:contentTypeVersion="30" ma:contentTypeDescription="Create a new document." ma:contentTypeScope="" ma:versionID="14d83c7c1304a87b418f62ef9133060c">
  <xsd:schema xmlns:xsd="http://www.w3.org/2001/XMLSchema" xmlns:xs="http://www.w3.org/2001/XMLSchema" xmlns:p="http://schemas.microsoft.com/office/2006/metadata/properties" xmlns:ns2="b2e383c1-4987-4ba6-b1da-83cfcd88574a" xmlns:ns3="86220e91-4e4d-4b1b-9740-7c5ab6fbe9fd" xmlns:ns4="fef5a539-aca7-4a4b-9254-29fc38f5b611" targetNamespace="http://schemas.microsoft.com/office/2006/metadata/properties" ma:root="true" ma:fieldsID="260856e9e47e7d246f4b85fb8d7dee7b" ns2:_="" ns3:_="" ns4:_="">
    <xsd:import namespace="b2e383c1-4987-4ba6-b1da-83cfcd88574a"/>
    <xsd:import namespace="86220e91-4e4d-4b1b-9740-7c5ab6fbe9fd"/>
    <xsd:import namespace="fef5a539-aca7-4a4b-9254-29fc38f5b61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Location"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e383c1-4987-4ba6-b1da-83cfcd88574a"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6220e91-4e4d-4b1b-9740-7c5ab6fbe9f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f5a539-aca7-4a4b-9254-29fc38f5b61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b2e383c1-4987-4ba6-b1da-83cfcd88574a">DP2NDZYR4WDJ-65-2676</_dlc_DocId>
    <_dlc_DocIdUrl xmlns="b2e383c1-4987-4ba6-b1da-83cfcd88574a">
      <Url>https://ymcamn.sharepoint.com/sites/yshare/Branches/NortheastEBH/_layouts/15/DocIdRedir.aspx?ID=DP2NDZYR4WDJ-65-2676</Url>
      <Description>DP2NDZYR4WDJ-65-2676</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CD9C92-8941-4E1F-8FEC-FF0851023558}">
  <ds:schemaRefs>
    <ds:schemaRef ds:uri="http://schemas.microsoft.com/sharepoint/events"/>
  </ds:schemaRefs>
</ds:datastoreItem>
</file>

<file path=customXml/itemProps2.xml><?xml version="1.0" encoding="utf-8"?>
<ds:datastoreItem xmlns:ds="http://schemas.openxmlformats.org/officeDocument/2006/customXml" ds:itemID="{DEB5713F-1D1B-4263-A438-06439C7C1A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e383c1-4987-4ba6-b1da-83cfcd88574a"/>
    <ds:schemaRef ds:uri="86220e91-4e4d-4b1b-9740-7c5ab6fbe9fd"/>
    <ds:schemaRef ds:uri="fef5a539-aca7-4a4b-9254-29fc38f5b6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390E57-F1D6-4DC5-B844-159A4FD20FD5}">
  <ds:schemaRefs>
    <ds:schemaRef ds:uri="fef5a539-aca7-4a4b-9254-29fc38f5b611"/>
    <ds:schemaRef ds:uri="http://purl.org/dc/terms/"/>
    <ds:schemaRef ds:uri="http://schemas.openxmlformats.org/package/2006/metadata/core-properties"/>
    <ds:schemaRef ds:uri="b2e383c1-4987-4ba6-b1da-83cfcd88574a"/>
    <ds:schemaRef ds:uri="http://schemas.microsoft.com/office/2006/documentManagement/types"/>
    <ds:schemaRef ds:uri="http://schemas.microsoft.com/office/infopath/2007/PartnerControls"/>
    <ds:schemaRef ds:uri="86220e91-4e4d-4b1b-9740-7c5ab6fbe9fd"/>
    <ds:schemaRef ds:uri="http://purl.org/dc/elements/1.1/"/>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A54645B0-3FDC-4076-AB81-61F39313CA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Housing &amp; Prevention - Pres.</Template>
  <TotalTime>614</TotalTime>
  <Words>1294</Words>
  <Application>Microsoft Office PowerPoint</Application>
  <PresentationFormat>On-screen Show (4:3)</PresentationFormat>
  <Paragraphs>325</Paragraphs>
  <Slides>49</Slides>
  <Notes>5</Notes>
  <HiddenSlides>0</HiddenSlides>
  <MMClips>0</MMClips>
  <ScaleCrop>false</ScaleCrop>
  <HeadingPairs>
    <vt:vector size="6" baseType="variant">
      <vt:variant>
        <vt:lpstr>Fonts Used</vt:lpstr>
      </vt:variant>
      <vt:variant>
        <vt:i4>14</vt:i4>
      </vt:variant>
      <vt:variant>
        <vt:lpstr>Theme</vt:lpstr>
      </vt:variant>
      <vt:variant>
        <vt:i4>30</vt:i4>
      </vt:variant>
      <vt:variant>
        <vt:lpstr>Slide Titles</vt:lpstr>
      </vt:variant>
      <vt:variant>
        <vt:i4>49</vt:i4>
      </vt:variant>
    </vt:vector>
  </HeadingPairs>
  <TitlesOfParts>
    <vt:vector size="93" baseType="lpstr">
      <vt:lpstr>ＭＳ Ｐゴシック</vt:lpstr>
      <vt:lpstr>Arial</vt:lpstr>
      <vt:lpstr>Arial Black</vt:lpstr>
      <vt:lpstr>Bookman Old Style</vt:lpstr>
      <vt:lpstr>Calibri Light</vt:lpstr>
      <vt:lpstr>Century Gothic</vt:lpstr>
      <vt:lpstr>Helvetica Neue</vt:lpstr>
      <vt:lpstr>Mangal</vt:lpstr>
      <vt:lpstr>Rockwell</vt:lpstr>
      <vt:lpstr>Source Sans Pro</vt:lpstr>
      <vt:lpstr>Source Sans Pro Regular</vt:lpstr>
      <vt:lpstr>Verdana</vt:lpstr>
      <vt:lpstr>Wingdings</vt:lpstr>
      <vt:lpstr>Wingdings 3</vt:lpstr>
      <vt:lpstr>2011_PPT_template</vt:lpstr>
      <vt:lpstr>YMCA-Red</vt:lpstr>
      <vt:lpstr>YMCA-Purple</vt:lpstr>
      <vt:lpstr>YMCA-Blue</vt:lpstr>
      <vt:lpstr>YMCA-Green</vt:lpstr>
      <vt:lpstr>R1_MDE_TRAINING</vt:lpstr>
      <vt:lpstr>Atlas</vt:lpstr>
      <vt:lpstr>1_Atlas</vt:lpstr>
      <vt:lpstr>2_Atlas</vt:lpstr>
      <vt:lpstr>3_Atlas</vt:lpstr>
      <vt:lpstr>4_Atlas</vt:lpstr>
      <vt:lpstr>5_Atlas</vt:lpstr>
      <vt:lpstr>6_Atlas</vt:lpstr>
      <vt:lpstr>7_Atlas</vt:lpstr>
      <vt:lpstr>8_Atlas</vt:lpstr>
      <vt:lpstr>9_Atlas</vt:lpstr>
      <vt:lpstr>10_Atlas</vt:lpstr>
      <vt:lpstr>11_Atlas</vt:lpstr>
      <vt:lpstr>12_Atlas</vt:lpstr>
      <vt:lpstr>13_Atlas</vt:lpstr>
      <vt:lpstr>14_Atlas</vt:lpstr>
      <vt:lpstr>15_Atlas</vt:lpstr>
      <vt:lpstr>16_Atlas</vt:lpstr>
      <vt:lpstr>Ion</vt:lpstr>
      <vt:lpstr>1_Ion</vt:lpstr>
      <vt:lpstr>2_Ion</vt:lpstr>
      <vt:lpstr>3_Ion</vt:lpstr>
      <vt:lpstr>4_Ion</vt:lpstr>
      <vt:lpstr>5_Ion</vt:lpstr>
      <vt:lpstr>6_Ion</vt:lpstr>
      <vt:lpstr>PowerPoint Presentation</vt:lpstr>
      <vt:lpstr>PowerPoint Presentation</vt:lpstr>
      <vt:lpstr>PowerPoint Presentation</vt:lpstr>
      <vt:lpstr>PowerPoint Presentation</vt:lpstr>
      <vt:lpstr>YMCA Outreach and housing team</vt:lpstr>
      <vt:lpstr>Population we serve </vt:lpstr>
      <vt:lpstr>Examples of causes of Youth Homelessness</vt:lpstr>
      <vt:lpstr>How ymca outreach can help</vt:lpstr>
      <vt:lpstr>how to access YMCa services </vt:lpstr>
      <vt:lpstr>Youth resource line</vt:lpstr>
      <vt:lpstr>YMCA Housing and Prevention Programs </vt:lpstr>
      <vt:lpstr>Transitional Living Program </vt:lpstr>
      <vt:lpstr>Communities Host Home </vt:lpstr>
      <vt:lpstr>Eviction Prevention </vt:lpstr>
      <vt:lpstr>Our impact</vt:lpstr>
      <vt:lpstr>Youth Services Network app &amp; Website</vt:lpstr>
      <vt:lpstr>Thank You</vt:lpstr>
      <vt:lpstr>PowerPoint Presentation</vt:lpstr>
      <vt:lpstr>PowerPoint Presentation</vt:lpstr>
      <vt:lpstr>PowerPoint Presentation</vt:lpstr>
      <vt:lpstr>Youth Engagement at CLUEs</vt:lpstr>
      <vt:lpstr>About Stephanie…</vt:lpstr>
      <vt:lpstr>C.L.U.E.</vt:lpstr>
      <vt:lpstr>CLUEs Goal:</vt:lpstr>
      <vt:lpstr>Started with SLP staff</vt:lpstr>
      <vt:lpstr>PowerPoint Presentation</vt:lpstr>
      <vt:lpstr>Parent Conversation…</vt:lpstr>
      <vt:lpstr>Kids’ Activities…</vt:lpstr>
      <vt:lpstr>Kids’ Activities…</vt:lpstr>
      <vt:lpstr>PowerPoint Presentation</vt:lpstr>
      <vt:lpstr>Community Presentation…</vt:lpstr>
      <vt:lpstr>Fun!</vt:lpstr>
      <vt:lpstr>PowerPoint Presentation</vt:lpstr>
      <vt:lpstr>PowerPoint Presentation</vt:lpstr>
      <vt:lpstr>PowerPoint Presentation</vt:lpstr>
      <vt:lpstr>Community Partners</vt:lpstr>
      <vt:lpstr>How can you help?</vt:lpstr>
      <vt:lpstr>PowerPoint Presentation</vt:lpstr>
      <vt:lpstr>PowerPoint Presentation</vt:lpstr>
      <vt:lpstr>PowerPoint Presentation</vt:lpstr>
      <vt:lpstr>PowerPoint Presentation</vt:lpstr>
      <vt:lpstr>PowerPoint Presentation</vt:lpstr>
      <vt:lpstr>Who do we serve?</vt:lpstr>
      <vt:lpstr>Program Summary</vt:lpstr>
      <vt:lpstr>School Year Program Locations</vt:lpstr>
      <vt:lpstr>How can you help?</vt:lpstr>
      <vt:lpstr>Our Team</vt:lpstr>
      <vt:lpstr>PowerPoint Presentation</vt:lpstr>
      <vt:lpstr>Thank you so much for attending! </vt:lpstr>
    </vt:vector>
  </TitlesOfParts>
  <Company>YMCA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and Prevention</dc:title>
  <dc:creator>Jesse Mamaril</dc:creator>
  <cp:lastModifiedBy>Sue Vang</cp:lastModifiedBy>
  <cp:revision>65</cp:revision>
  <cp:lastPrinted>2018-02-15T14:49:26Z</cp:lastPrinted>
  <dcterms:created xsi:type="dcterms:W3CDTF">2017-03-07T16:11:20Z</dcterms:created>
  <dcterms:modified xsi:type="dcterms:W3CDTF">2018-05-04T17:25:07Z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0x0101002E2B54BA1D1F0E4CA729E372DF6E3AAC</vt:lpwstr>
  </property>
  <property fmtid="{D5CDD505-2E9C-101B-9397-08002B2CF9AE}" pid="3" name="_dlc_DocIdItemGuid">
    <vt:lpwstr>86666811-1fe5-4ed4-bfb5-c9bdc45a85c2</vt:lpwstr>
  </property>
  <property fmtid="{D5CDD505-2E9C-101B-9397-08002B2CF9AE}" pid="4" name="Order">
    <vt:r8>267600</vt:r8>
  </property>
</Properties>
</file>