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9" r:id="rId1"/>
  </p:sldMasterIdLst>
  <p:notesMasterIdLst>
    <p:notesMasterId r:id="rId7"/>
  </p:notesMasterIdLst>
  <p:handoutMasterIdLst>
    <p:handoutMasterId r:id="rId8"/>
  </p:handoutMasterIdLst>
  <p:sldIdLst>
    <p:sldId id="324" r:id="rId2"/>
    <p:sldId id="327" r:id="rId3"/>
    <p:sldId id="328" r:id="rId4"/>
    <p:sldId id="329" r:id="rId5"/>
    <p:sldId id="325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99FF"/>
    <a:srgbClr val="417D5C"/>
    <a:srgbClr val="972A26"/>
    <a:srgbClr val="F3F5DF"/>
    <a:srgbClr val="687127"/>
    <a:srgbClr val="FFCE34"/>
    <a:srgbClr val="94A2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15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69FF24-1A95-4837-8822-6CE9CAB325BD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9084B7-5003-4D56-A034-1B1468707F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024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6B27F6A-E526-4E92-B60F-8C63D92D9A2B}" type="datetimeFigureOut">
              <a:rPr lang="en-US" altLang="en-US"/>
              <a:pPr/>
              <a:t>10/3/2017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72C579B-7FFC-4310-A4AF-88C841C7814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3670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972A2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1"/>
          </p:nvPr>
        </p:nvSpPr>
        <p:spPr>
          <a:xfrm>
            <a:off x="5220992" y="3660366"/>
            <a:ext cx="3486195" cy="2747351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>
          <a:xfrm>
            <a:off x="685800" y="6500813"/>
            <a:ext cx="2895600" cy="3286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620000" y="6529388"/>
            <a:ext cx="1066800" cy="3286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EC91D5-D956-49B1-B6D6-F7B721B9CFE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732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2187897"/>
            <a:ext cx="7772400" cy="2200275"/>
          </a:xfrm>
        </p:spPr>
        <p:txBody>
          <a:bodyPr anchor="t" anchorCtr="0"/>
          <a:lstStyle>
            <a:lvl1pPr algn="l">
              <a:defRPr sz="4800" b="0" cap="all">
                <a:solidFill>
                  <a:srgbClr val="6871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63710"/>
            <a:ext cx="7772400" cy="593931"/>
          </a:xfrm>
        </p:spPr>
        <p:txBody>
          <a:bodyPr>
            <a:normAutofit/>
          </a:bodyPr>
          <a:lstStyle>
            <a:lvl1pPr marL="0" indent="0">
              <a:buNone/>
              <a:defRPr sz="2400" b="1" i="0" cap="all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5220992" y="3660366"/>
            <a:ext cx="3486195" cy="2747351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17898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29314"/>
            <a:ext cx="7772400" cy="265237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972A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1"/>
          </p:nvPr>
        </p:nvSpPr>
        <p:spPr>
          <a:xfrm>
            <a:off x="5220992" y="3660366"/>
            <a:ext cx="3486195" cy="2747351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84213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solidFill>
                  <a:srgbClr val="6871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72A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5429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2187897"/>
            <a:ext cx="7772400" cy="2200275"/>
          </a:xfrm>
        </p:spPr>
        <p:txBody>
          <a:bodyPr anchor="t" anchorCtr="0"/>
          <a:lstStyle>
            <a:lvl1pPr algn="l">
              <a:defRPr sz="4800" b="0" cap="all">
                <a:solidFill>
                  <a:srgbClr val="6871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63710"/>
            <a:ext cx="7772400" cy="593931"/>
          </a:xfrm>
        </p:spPr>
        <p:txBody>
          <a:bodyPr>
            <a:normAutofit/>
          </a:bodyPr>
          <a:lstStyle>
            <a:lvl1pPr marL="0" indent="0">
              <a:buNone/>
              <a:defRPr sz="2400" b="1" i="0" cap="all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5220992" y="3660366"/>
            <a:ext cx="3486195" cy="2747351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9828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29314"/>
            <a:ext cx="7772400" cy="265237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972A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1"/>
          </p:nvPr>
        </p:nvSpPr>
        <p:spPr>
          <a:xfrm>
            <a:off x="5220992" y="3660366"/>
            <a:ext cx="3486195" cy="2747351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89285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solidFill>
                  <a:srgbClr val="6871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72A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516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2313" y="2187897"/>
            <a:ext cx="7772400" cy="2200275"/>
          </a:xfrm>
        </p:spPr>
        <p:txBody>
          <a:bodyPr anchor="t" anchorCtr="0"/>
          <a:lstStyle>
            <a:lvl1pPr algn="l">
              <a:defRPr sz="4800" b="0" cap="all">
                <a:solidFill>
                  <a:srgbClr val="6871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63710"/>
            <a:ext cx="7772400" cy="593931"/>
          </a:xfrm>
        </p:spPr>
        <p:txBody>
          <a:bodyPr>
            <a:normAutofit/>
          </a:bodyPr>
          <a:lstStyle>
            <a:lvl1pPr marL="0" indent="0">
              <a:buNone/>
              <a:defRPr sz="2400" b="1" i="0" cap="all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1"/>
          </p:nvPr>
        </p:nvSpPr>
        <p:spPr>
          <a:xfrm>
            <a:off x="5220992" y="3660366"/>
            <a:ext cx="3486195" cy="2747351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61701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00813"/>
            <a:ext cx="2895600" cy="3286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620000" y="6529388"/>
            <a:ext cx="1066800" cy="3286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A2AEB1-5F3A-4DB9-AE08-CD73BE8AB32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6432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75436"/>
            <a:ext cx="8229600" cy="3984074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00813"/>
            <a:ext cx="2895600" cy="3286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620000" y="6529388"/>
            <a:ext cx="1066800" cy="3286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9AE2F2-9F46-4D3D-8358-A80CCCC413D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2865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415023" y="439908"/>
            <a:ext cx="8347977" cy="6075711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4057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00813"/>
            <a:ext cx="2895600" cy="3286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620000" y="6529388"/>
            <a:ext cx="1066800" cy="3286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B3C27B-AD78-410F-B8B8-685C4AFE6F1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6687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rgbClr val="FFCE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00813"/>
            <a:ext cx="2895600" cy="3286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620000" y="6529388"/>
            <a:ext cx="1066800" cy="3286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2CF223-E09A-43C2-8882-D60EDA14DC1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457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t" anchorCtr="0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0832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2764055" y="792480"/>
            <a:ext cx="5922745" cy="5424333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00813"/>
            <a:ext cx="2895600" cy="3286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620000" y="6529388"/>
            <a:ext cx="1066800" cy="3286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B16595-CCCD-4106-830A-54F91E185DF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662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solidFill>
                  <a:srgbClr val="6871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72A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667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87897"/>
            <a:ext cx="7772400" cy="2200275"/>
          </a:xfrm>
        </p:spPr>
        <p:txBody>
          <a:bodyPr anchor="t" anchorCtr="0"/>
          <a:lstStyle>
            <a:lvl1pPr algn="l">
              <a:defRPr sz="4800" b="0" cap="all">
                <a:solidFill>
                  <a:srgbClr val="6871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63710"/>
            <a:ext cx="7772400" cy="593931"/>
          </a:xfrm>
        </p:spPr>
        <p:txBody>
          <a:bodyPr>
            <a:normAutofit/>
          </a:bodyPr>
          <a:lstStyle>
            <a:lvl1pPr marL="0" indent="0">
              <a:buNone/>
              <a:defRPr sz="2400" b="1" i="0" cap="all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1"/>
          </p:nvPr>
        </p:nvSpPr>
        <p:spPr>
          <a:xfrm>
            <a:off x="5220992" y="3660366"/>
            <a:ext cx="3486195" cy="2747351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49831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29314"/>
            <a:ext cx="7772400" cy="265237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972A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5220992" y="3660366"/>
            <a:ext cx="3486195" cy="2747351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35965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solidFill>
                  <a:srgbClr val="6871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72A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0802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2187897"/>
            <a:ext cx="7772400" cy="2200275"/>
          </a:xfrm>
        </p:spPr>
        <p:txBody>
          <a:bodyPr anchor="t" anchorCtr="0"/>
          <a:lstStyle>
            <a:lvl1pPr algn="l">
              <a:defRPr sz="4800" b="0" cap="all">
                <a:solidFill>
                  <a:srgbClr val="6871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63710"/>
            <a:ext cx="7772400" cy="593931"/>
          </a:xfrm>
        </p:spPr>
        <p:txBody>
          <a:bodyPr>
            <a:normAutofit/>
          </a:bodyPr>
          <a:lstStyle>
            <a:lvl1pPr marL="0" indent="0">
              <a:buNone/>
              <a:defRPr sz="2400" b="1" i="0" cap="all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5220992" y="3660366"/>
            <a:ext cx="3486195" cy="2747351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31350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29314"/>
            <a:ext cx="7772400" cy="265237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972A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1"/>
          </p:nvPr>
        </p:nvSpPr>
        <p:spPr>
          <a:xfrm>
            <a:off x="5220992" y="3660366"/>
            <a:ext cx="3486195" cy="2747351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15781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solidFill>
                  <a:srgbClr val="6871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72A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4872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  <p:sldLayoutId id="2147484075" r:id="rId12"/>
    <p:sldLayoutId id="2147484076" r:id="rId13"/>
    <p:sldLayoutId id="2147484077" r:id="rId14"/>
    <p:sldLayoutId id="2147484078" r:id="rId15"/>
    <p:sldLayoutId id="2147484079" r:id="rId16"/>
    <p:sldLayoutId id="2147484080" r:id="rId17"/>
    <p:sldLayoutId id="2147484081" r:id="rId18"/>
    <p:sldLayoutId id="2147484063" r:id="rId19"/>
    <p:sldLayoutId id="2147484082" r:id="rId20"/>
    <p:sldLayoutId id="2147484083" r:id="rId2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 cap="all" spc="-100">
          <a:solidFill>
            <a:srgbClr val="687127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87127"/>
          </a:solidFill>
          <a:latin typeface="Arial Black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87127"/>
          </a:solidFill>
          <a:latin typeface="Arial Black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87127"/>
          </a:solidFill>
          <a:latin typeface="Arial Black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87127"/>
          </a:solidFill>
          <a:latin typeface="Arial Black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87127"/>
          </a:solidFill>
          <a:latin typeface="Arial Black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87127"/>
          </a:solidFill>
          <a:latin typeface="Arial Black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87127"/>
          </a:solidFill>
          <a:latin typeface="Arial Black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87127"/>
          </a:solidFill>
          <a:latin typeface="Arial Black" charset="0"/>
          <a:ea typeface="ＭＳ Ｐゴシック" charset="0"/>
          <a:cs typeface="ＭＳ Ｐゴシック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rgbClr val="972A26"/>
          </a:solidFill>
          <a:latin typeface="+mn-lt"/>
          <a:ea typeface="ＭＳ Ｐゴシック" charset="0"/>
          <a:cs typeface="ＭＳ Ｐゴシック" charset="0"/>
        </a:defRPr>
      </a:lvl1pPr>
      <a:lvl2pPr marL="45720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3025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04888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87450" indent="-136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73724" y="1820481"/>
            <a:ext cx="8207567" cy="4924540"/>
          </a:xfrm>
        </p:spPr>
        <p:txBody>
          <a:bodyPr>
            <a:normAutofit lnSpcReduction="10000"/>
          </a:bodyPr>
          <a:lstStyle/>
          <a:p>
            <a:pPr algn="ctr"/>
            <a:endParaRPr lang="en-US" dirty="0"/>
          </a:p>
          <a:p>
            <a:pPr algn="ctr"/>
            <a:endParaRPr lang="en-US" sz="5400" u="sng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en-US" sz="5400" u="sng" dirty="0" smtClean="0">
                <a:solidFill>
                  <a:srgbClr val="009999"/>
                </a:solidFill>
              </a:rPr>
              <a:t>CAN </a:t>
            </a:r>
            <a:r>
              <a:rPr lang="en-US" sz="5400" u="sng" dirty="0">
                <a:solidFill>
                  <a:srgbClr val="009999"/>
                </a:solidFill>
              </a:rPr>
              <a:t>Connect Presents:</a:t>
            </a:r>
          </a:p>
          <a:p>
            <a:pPr algn="ctr"/>
            <a:endParaRPr lang="en-US" sz="1200" dirty="0">
              <a:solidFill>
                <a:srgbClr val="009999"/>
              </a:solidFill>
            </a:endParaRPr>
          </a:p>
          <a:p>
            <a:pPr algn="ctr"/>
            <a:r>
              <a:rPr lang="en-US" sz="4400" b="1" dirty="0">
                <a:solidFill>
                  <a:srgbClr val="009999"/>
                </a:solidFill>
              </a:rPr>
              <a:t>Domestic Violence:</a:t>
            </a:r>
            <a:endParaRPr lang="en-US" sz="4400" dirty="0">
              <a:solidFill>
                <a:srgbClr val="009999"/>
              </a:solidFill>
            </a:endParaRPr>
          </a:p>
          <a:p>
            <a:pPr algn="ctr"/>
            <a:r>
              <a:rPr lang="en-US" sz="4400" b="1" dirty="0">
                <a:solidFill>
                  <a:srgbClr val="009999"/>
                </a:solidFill>
              </a:rPr>
              <a:t>Myths &amp; Realities</a:t>
            </a:r>
            <a:endParaRPr lang="en-US" sz="4400" dirty="0">
              <a:solidFill>
                <a:srgbClr val="009999"/>
              </a:solidFill>
            </a:endParaRPr>
          </a:p>
          <a:p>
            <a:r>
              <a:rPr lang="en-US" dirty="0"/>
              <a:t> 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355" y="240193"/>
            <a:ext cx="4572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56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1768186"/>
            <a:ext cx="7772400" cy="4358865"/>
          </a:xfrm>
        </p:spPr>
        <p:txBody>
          <a:bodyPr/>
          <a:lstStyle/>
          <a:p>
            <a:endParaRPr lang="en-US" dirty="0"/>
          </a:p>
          <a:p>
            <a:pPr algn="ctr"/>
            <a:r>
              <a:rPr lang="en-US" b="1" dirty="0"/>
              <a:t>Our Mission:</a:t>
            </a:r>
          </a:p>
          <a:p>
            <a:pPr algn="ctr"/>
            <a:endParaRPr lang="en-US" sz="1400" b="1" dirty="0"/>
          </a:p>
          <a:p>
            <a:pPr algn="ctr"/>
            <a:r>
              <a:rPr lang="en-US" dirty="0"/>
              <a:t>To foster collaborative opportunities to creatively address community needs in Anoka County</a:t>
            </a:r>
            <a:r>
              <a:rPr lang="en-US" b="1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there is a topic you would like CAN to cover at the next event, please talk to us after or visit our website and send us a message</a:t>
            </a:r>
          </a:p>
          <a:p>
            <a:pPr algn="ctr"/>
            <a:r>
              <a:rPr lang="en-US" b="1" dirty="0">
                <a:latin typeface="Arial Black"/>
                <a:cs typeface="Arial Black"/>
              </a:rPr>
              <a:t>www.compassionactionnetwork.org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43" y="0"/>
            <a:ext cx="8251539" cy="176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0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1768186"/>
            <a:ext cx="7772400" cy="4358865"/>
          </a:xfrm>
        </p:spPr>
        <p:txBody>
          <a:bodyPr/>
          <a:lstStyle/>
          <a:p>
            <a:endParaRPr lang="en-US" dirty="0"/>
          </a:p>
          <a:p>
            <a:pPr algn="ctr">
              <a:spcAft>
                <a:spcPts val="375"/>
              </a:spcAft>
            </a:pPr>
            <a:r>
              <a:rPr lang="en-US" sz="3200" b="1" i="1" dirty="0" smtClean="0">
                <a:solidFill>
                  <a:srgbClr val="009999"/>
                </a:solidFill>
                <a:latin typeface="Helvetica Neue"/>
              </a:rPr>
              <a:t>Keynote Speakers:</a:t>
            </a:r>
          </a:p>
          <a:p>
            <a:pPr algn="ctr">
              <a:spcAft>
                <a:spcPts val="375"/>
              </a:spcAft>
            </a:pPr>
            <a:endParaRPr lang="en-US" dirty="0">
              <a:solidFill>
                <a:srgbClr val="009999"/>
              </a:solidFill>
              <a:latin typeface="Helvetica Neue"/>
            </a:endParaRPr>
          </a:p>
          <a:p>
            <a:pPr algn="ctr">
              <a:spcAft>
                <a:spcPts val="375"/>
              </a:spcAft>
            </a:pPr>
            <a:r>
              <a:rPr lang="en-US" b="1" i="1" dirty="0">
                <a:solidFill>
                  <a:srgbClr val="009999"/>
                </a:solidFill>
                <a:latin typeface="Helvetica Neue"/>
              </a:rPr>
              <a:t>Connie Moore, Executive </a:t>
            </a:r>
            <a:r>
              <a:rPr lang="en-US" b="1" i="1" dirty="0" smtClean="0">
                <a:solidFill>
                  <a:srgbClr val="009999"/>
                </a:solidFill>
                <a:latin typeface="Helvetica Neue"/>
              </a:rPr>
              <a:t>Director,</a:t>
            </a:r>
            <a:r>
              <a:rPr lang="en-US" dirty="0" smtClean="0">
                <a:solidFill>
                  <a:srgbClr val="009999"/>
                </a:solidFill>
                <a:latin typeface="Helvetica Neue"/>
              </a:rPr>
              <a:t> </a:t>
            </a:r>
            <a:r>
              <a:rPr lang="en-US" b="1" i="1" dirty="0" smtClean="0">
                <a:solidFill>
                  <a:srgbClr val="009999"/>
                </a:solidFill>
                <a:latin typeface="Helvetica Neue"/>
              </a:rPr>
              <a:t>Alexandra House</a:t>
            </a:r>
          </a:p>
          <a:p>
            <a:pPr algn="ctr">
              <a:spcAft>
                <a:spcPts val="375"/>
              </a:spcAft>
            </a:pPr>
            <a:endParaRPr lang="en-US" dirty="0">
              <a:solidFill>
                <a:srgbClr val="009999"/>
              </a:solidFill>
              <a:latin typeface="Helvetica Neue"/>
            </a:endParaRPr>
          </a:p>
          <a:p>
            <a:pPr algn="ctr">
              <a:spcAft>
                <a:spcPts val="375"/>
              </a:spcAft>
            </a:pPr>
            <a:r>
              <a:rPr lang="en-US" b="1" i="1" dirty="0">
                <a:solidFill>
                  <a:srgbClr val="009999"/>
                </a:solidFill>
                <a:latin typeface="Helvetica Neue"/>
              </a:rPr>
              <a:t>Jess Cheney, MSW, LGSW, Community Education Coordinator, Alexandra House</a:t>
            </a:r>
            <a:endParaRPr lang="en-US" dirty="0">
              <a:solidFill>
                <a:srgbClr val="009999"/>
              </a:solidFill>
              <a:latin typeface="Helvetica Neue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43" y="0"/>
            <a:ext cx="8251539" cy="176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39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1768186"/>
            <a:ext cx="7772400" cy="4358865"/>
          </a:xfrm>
        </p:spPr>
        <p:txBody>
          <a:bodyPr/>
          <a:lstStyle/>
          <a:p>
            <a:endParaRPr lang="en-US" dirty="0"/>
          </a:p>
          <a:p>
            <a:pPr algn="ctr">
              <a:spcAft>
                <a:spcPts val="375"/>
              </a:spcAft>
            </a:pPr>
            <a:r>
              <a:rPr lang="en-US" sz="3200" b="1" i="1" dirty="0">
                <a:solidFill>
                  <a:srgbClr val="009999"/>
                </a:solidFill>
                <a:latin typeface="Helvetica Neue"/>
              </a:rPr>
              <a:t>Community Panelists</a:t>
            </a:r>
            <a:r>
              <a:rPr lang="en-US" sz="3200" b="1" i="1" dirty="0" smtClean="0">
                <a:solidFill>
                  <a:srgbClr val="009999"/>
                </a:solidFill>
                <a:latin typeface="Helvetica Neue"/>
              </a:rPr>
              <a:t>:</a:t>
            </a:r>
          </a:p>
          <a:p>
            <a:pPr algn="ctr">
              <a:spcAft>
                <a:spcPts val="375"/>
              </a:spcAft>
            </a:pPr>
            <a:r>
              <a:rPr lang="en-US" b="1" i="1" dirty="0" smtClean="0">
                <a:solidFill>
                  <a:srgbClr val="009999"/>
                </a:solidFill>
                <a:latin typeface="Helvetica Neue"/>
              </a:rPr>
              <a:t>Natalie </a:t>
            </a:r>
            <a:r>
              <a:rPr lang="en-US" b="1" i="1" dirty="0" err="1">
                <a:solidFill>
                  <a:srgbClr val="009999"/>
                </a:solidFill>
                <a:latin typeface="Helvetica Neue"/>
              </a:rPr>
              <a:t>Keifer</a:t>
            </a:r>
            <a:r>
              <a:rPr lang="en-US" b="1" i="1" dirty="0">
                <a:solidFill>
                  <a:srgbClr val="009999"/>
                </a:solidFill>
                <a:latin typeface="Helvetica Neue"/>
              </a:rPr>
              <a:t>, Therapist- Alexandra </a:t>
            </a:r>
            <a:r>
              <a:rPr lang="en-US" b="1" i="1" dirty="0" smtClean="0">
                <a:solidFill>
                  <a:srgbClr val="009999"/>
                </a:solidFill>
                <a:latin typeface="Helvetica Neue"/>
              </a:rPr>
              <a:t>House</a:t>
            </a:r>
          </a:p>
          <a:p>
            <a:pPr algn="ctr">
              <a:spcAft>
                <a:spcPts val="375"/>
              </a:spcAft>
            </a:pPr>
            <a:endParaRPr lang="en-US" b="1" i="1" dirty="0">
              <a:solidFill>
                <a:srgbClr val="009999"/>
              </a:solidFill>
              <a:latin typeface="Helvetica Neue"/>
            </a:endParaRPr>
          </a:p>
          <a:p>
            <a:pPr algn="ctr">
              <a:spcAft>
                <a:spcPts val="375"/>
              </a:spcAft>
            </a:pPr>
            <a:r>
              <a:rPr lang="en-US" b="1" i="1" dirty="0" smtClean="0">
                <a:solidFill>
                  <a:srgbClr val="009999"/>
                </a:solidFill>
                <a:latin typeface="Helvetica Neue"/>
              </a:rPr>
              <a:t>Carolyn Larson - Domestic </a:t>
            </a:r>
            <a:r>
              <a:rPr lang="en-US" b="1" i="1" dirty="0">
                <a:solidFill>
                  <a:srgbClr val="009999"/>
                </a:solidFill>
                <a:latin typeface="Helvetica Neue"/>
              </a:rPr>
              <a:t>Abuse Program Lee </a:t>
            </a:r>
            <a:endParaRPr lang="en-US" b="1" i="1" dirty="0" smtClean="0">
              <a:solidFill>
                <a:srgbClr val="009999"/>
              </a:solidFill>
              <a:latin typeface="Helvetica Neue"/>
            </a:endParaRPr>
          </a:p>
          <a:p>
            <a:pPr algn="ctr">
              <a:spcAft>
                <a:spcPts val="375"/>
              </a:spcAft>
            </a:pPr>
            <a:r>
              <a:rPr lang="en-US" b="1" i="1" dirty="0" smtClean="0">
                <a:solidFill>
                  <a:srgbClr val="009999"/>
                </a:solidFill>
                <a:latin typeface="Helvetica Neue"/>
              </a:rPr>
              <a:t>Carlson Center</a:t>
            </a:r>
          </a:p>
          <a:p>
            <a:pPr algn="ctr">
              <a:spcAft>
                <a:spcPts val="375"/>
              </a:spcAft>
            </a:pPr>
            <a:endParaRPr lang="en-US" b="1" i="1" dirty="0">
              <a:solidFill>
                <a:srgbClr val="009999"/>
              </a:solidFill>
              <a:latin typeface="Helvetica Neue"/>
            </a:endParaRPr>
          </a:p>
          <a:p>
            <a:pPr algn="ctr">
              <a:spcAft>
                <a:spcPts val="375"/>
              </a:spcAft>
            </a:pPr>
            <a:r>
              <a:rPr lang="en-US" b="1" i="1" dirty="0">
                <a:solidFill>
                  <a:srgbClr val="009999"/>
                </a:solidFill>
                <a:latin typeface="Helvetica Neue"/>
              </a:rPr>
              <a:t>Captain Mike </a:t>
            </a:r>
            <a:r>
              <a:rPr lang="en-US" b="1" i="1" dirty="0" err="1" smtClean="0">
                <a:solidFill>
                  <a:srgbClr val="009999"/>
                </a:solidFill>
                <a:latin typeface="Helvetica Neue"/>
              </a:rPr>
              <a:t>Monsrud</a:t>
            </a:r>
            <a:r>
              <a:rPr lang="en-US" b="1" i="1" dirty="0" smtClean="0">
                <a:solidFill>
                  <a:srgbClr val="009999"/>
                </a:solidFill>
                <a:latin typeface="Helvetica Neue"/>
              </a:rPr>
              <a:t> - Fridley </a:t>
            </a:r>
            <a:r>
              <a:rPr lang="en-US" b="1" i="1" dirty="0">
                <a:solidFill>
                  <a:srgbClr val="009999"/>
                </a:solidFill>
                <a:latin typeface="Helvetica Neue"/>
              </a:rPr>
              <a:t>Police Department </a:t>
            </a:r>
            <a:endParaRPr lang="en-US" dirty="0">
              <a:solidFill>
                <a:srgbClr val="0099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43" y="0"/>
            <a:ext cx="8251539" cy="176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81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225407"/>
            <a:ext cx="7772400" cy="197201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9999"/>
                </a:solidFill>
              </a:rPr>
              <a:t>Thank you so much for attending!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43" y="0"/>
            <a:ext cx="8251539" cy="176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9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1_MDE_TRAINING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10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11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12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13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14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2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3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4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5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6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7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8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9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R1_MDE_TRAINING</Template>
  <TotalTime>708</TotalTime>
  <Words>113</Words>
  <Application>Microsoft Office PowerPoint</Application>
  <PresentationFormat>On-screen Show (4:3)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MS PGothic</vt:lpstr>
      <vt:lpstr>Arial</vt:lpstr>
      <vt:lpstr>Arial Black</vt:lpstr>
      <vt:lpstr>Calibri</vt:lpstr>
      <vt:lpstr>Helvetica Neue</vt:lpstr>
      <vt:lpstr>R1_MDE_TRAINING</vt:lpstr>
      <vt:lpstr>PowerPoint Presentation</vt:lpstr>
      <vt:lpstr>PowerPoint Presentation</vt:lpstr>
      <vt:lpstr>PowerPoint Presentation</vt:lpstr>
      <vt:lpstr>PowerPoint Presentation</vt:lpstr>
      <vt:lpstr>Thank you so much for attending! </vt:lpstr>
    </vt:vector>
  </TitlesOfParts>
  <Company>Minnesota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safe &amp; supportive schools</dc:title>
  <dc:creator>Wethington, Craig</dc:creator>
  <cp:lastModifiedBy>Nicole Neis</cp:lastModifiedBy>
  <cp:revision>37</cp:revision>
  <cp:lastPrinted>2016-06-14T19:32:59Z</cp:lastPrinted>
  <dcterms:created xsi:type="dcterms:W3CDTF">2015-07-29T18:36:38Z</dcterms:created>
  <dcterms:modified xsi:type="dcterms:W3CDTF">2017-10-03T18:34:41Z</dcterms:modified>
</cp:coreProperties>
</file>