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5"/>
  </p:notesMasterIdLst>
  <p:handoutMasterIdLst>
    <p:handoutMasterId r:id="rId6"/>
  </p:handoutMasterIdLst>
  <p:sldIdLst>
    <p:sldId id="324" r:id="rId2"/>
    <p:sldId id="327" r:id="rId3"/>
    <p:sldId id="325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A26"/>
    <a:srgbClr val="F3F5DF"/>
    <a:srgbClr val="687127"/>
    <a:srgbClr val="FFCE34"/>
    <a:srgbClr val="94A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69FF24-1A95-4837-8822-6CE9CAB325BD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084B7-5003-4D56-A034-1B1468707F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2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6B27F6A-E526-4E92-B60F-8C63D92D9A2B}" type="datetimeFigureOut">
              <a:rPr lang="en-US" altLang="en-US"/>
              <a:pPr/>
              <a:t>2/15/2017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72C579B-7FFC-4310-A4AF-88C841C781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3670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972A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EC91D5-D956-49B1-B6D6-F7B721B9CF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73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7898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421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429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9828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9285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51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170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A2AEB1-5F3A-4DB9-AE08-CD73BE8AB3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43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75436"/>
            <a:ext cx="8229600" cy="3984074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9AE2F2-9F46-4D3D-8358-A80CCCC413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86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15023" y="439908"/>
            <a:ext cx="8347977" cy="607571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057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B3C27B-AD78-410F-B8B8-685C4AFE6F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68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rgbClr val="FFC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2CF223-E09A-43C2-8882-D60EDA14DC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5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083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764055" y="792480"/>
            <a:ext cx="5922745" cy="5424333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B16595-CCCD-4106-830A-54F91E185D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66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67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983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965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80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135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578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87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  <p:sldLayoutId id="2147484081" r:id="rId18"/>
    <p:sldLayoutId id="2147484063" r:id="rId19"/>
    <p:sldLayoutId id="2147484082" r:id="rId20"/>
    <p:sldLayoutId id="2147484083" r:id="rId2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 spc="-100">
          <a:solidFill>
            <a:srgbClr val="68712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972A26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3724" y="1820481"/>
            <a:ext cx="8207567" cy="492454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/>
          </a:p>
          <a:p>
            <a:pPr algn="ctr"/>
            <a:endParaRPr lang="en-US" sz="5400" u="sng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sz="5400" u="sng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5400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CAN Connect Presents:</a:t>
            </a:r>
          </a:p>
          <a:p>
            <a:pPr algn="ctr"/>
            <a:endParaRPr lang="en-US" sz="1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5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Heroin—Opioid Addiction Crisis: A Community Response </a:t>
            </a:r>
          </a:p>
          <a:p>
            <a:r>
              <a:rPr lang="en-US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5" y="240193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5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768186"/>
            <a:ext cx="7772400" cy="4358865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b="1" dirty="0"/>
              <a:t>Our Mission:</a:t>
            </a:r>
          </a:p>
          <a:p>
            <a:pPr algn="ctr"/>
            <a:endParaRPr lang="en-US" sz="1400" b="1" dirty="0"/>
          </a:p>
          <a:p>
            <a:pPr algn="ctr"/>
            <a:r>
              <a:rPr lang="en-US" dirty="0"/>
              <a:t>To foster collaborative opportunities to creatively address community needs in Anoka County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there is a topic you would like CAN to cover at the next event, please talk to us after or visit our website and send us a message</a:t>
            </a:r>
          </a:p>
          <a:p>
            <a:pPr algn="ctr"/>
            <a:r>
              <a:rPr lang="en-US" b="1" dirty="0">
                <a:latin typeface="Arial Black"/>
                <a:cs typeface="Arial Black"/>
              </a:rPr>
              <a:t>www.compassionactionnetwork.org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" y="0"/>
            <a:ext cx="8251539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25407"/>
            <a:ext cx="7772400" cy="197201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Thank you so much for attending! </a:t>
            </a:r>
          </a:p>
        </p:txBody>
      </p:sp>
      <p:pic>
        <p:nvPicPr>
          <p:cNvPr id="1026" name="Picture 2" descr="Sheriff depart - Frid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65" y="5184629"/>
            <a:ext cx="2447260" cy="6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f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98" y="4948423"/>
            <a:ext cx="1142517" cy="11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forJakes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82" y="5014390"/>
            <a:ext cx="1205386" cy="84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" y="0"/>
            <a:ext cx="8251539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1_MDE_TRAINING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0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1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2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3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4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3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4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5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6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7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8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9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R1_MDE_TRAINING</Template>
  <TotalTime>502</TotalTime>
  <Words>72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Arial Black</vt:lpstr>
      <vt:lpstr>Calibri</vt:lpstr>
      <vt:lpstr>R1_MDE_TRAINING</vt:lpstr>
      <vt:lpstr>PowerPoint Presentation</vt:lpstr>
      <vt:lpstr>PowerPoint Presentation</vt:lpstr>
      <vt:lpstr>Thank you so much for attending! </vt:lpstr>
    </vt:vector>
  </TitlesOfParts>
  <Company>Minnesota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safe &amp; supportive schools</dc:title>
  <dc:creator>Wethington, Craig</dc:creator>
  <cp:lastModifiedBy>Sumner, Yer H</cp:lastModifiedBy>
  <cp:revision>33</cp:revision>
  <cp:lastPrinted>2016-06-14T19:32:59Z</cp:lastPrinted>
  <dcterms:created xsi:type="dcterms:W3CDTF">2015-07-29T18:36:38Z</dcterms:created>
  <dcterms:modified xsi:type="dcterms:W3CDTF">2017-02-16T03:58:51Z</dcterms:modified>
</cp:coreProperties>
</file>